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87" r:id="rId3"/>
    <p:sldId id="276" r:id="rId4"/>
    <p:sldId id="260" r:id="rId5"/>
    <p:sldId id="277" r:id="rId6"/>
    <p:sldId id="262" r:id="rId7"/>
    <p:sldId id="279" r:id="rId8"/>
    <p:sldId id="280" r:id="rId9"/>
    <p:sldId id="281" r:id="rId10"/>
    <p:sldId id="286" r:id="rId11"/>
    <p:sldId id="259" r:id="rId12"/>
    <p:sldId id="278" r:id="rId13"/>
    <p:sldId id="283"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2E"/>
    <a:srgbClr val="00FB92"/>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8"/>
  </p:normalViewPr>
  <p:slideViewPr>
    <p:cSldViewPr snapToGrid="0">
      <p:cViewPr varScale="1">
        <p:scale>
          <a:sx n="113" d="100"/>
          <a:sy n="113"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58F6-720C-6304-A8B6-478E19205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1AC53E-FBDE-3C60-557B-59415815E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B82E8D-0CF8-980B-5DD6-CB05132F7C53}"/>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5" name="Footer Placeholder 4">
            <a:extLst>
              <a:ext uri="{FF2B5EF4-FFF2-40B4-BE49-F238E27FC236}">
                <a16:creationId xmlns:a16="http://schemas.microsoft.com/office/drawing/2014/main" id="{87ABB7D7-B595-15B5-6826-4D31E82F8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7A08A-2DF3-348E-F4CB-913E917C6FC7}"/>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282957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118A-8F02-5472-941E-86C6A8E18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0184B-A1C0-C58D-493B-786A8BEBC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A5E59-7332-003E-A2EF-A79E1BF37187}"/>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5" name="Footer Placeholder 4">
            <a:extLst>
              <a:ext uri="{FF2B5EF4-FFF2-40B4-BE49-F238E27FC236}">
                <a16:creationId xmlns:a16="http://schemas.microsoft.com/office/drawing/2014/main" id="{6FDCCB3E-A774-8314-7C5B-316CF8067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F2FB8-061D-8195-8623-502AE6B073E2}"/>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224187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B94A36-111B-3152-AEE2-3E9CE0FEEF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DC2430-97D8-33D0-F843-63F2E55218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173D8-AC76-509F-2C3A-5E004505A085}"/>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5" name="Footer Placeholder 4">
            <a:extLst>
              <a:ext uri="{FF2B5EF4-FFF2-40B4-BE49-F238E27FC236}">
                <a16:creationId xmlns:a16="http://schemas.microsoft.com/office/drawing/2014/main" id="{5C3183B6-A972-933B-4175-129028841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B7A76-5A42-5D39-3712-B67A3146B70B}"/>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428192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64D5-5DB3-9A05-39FE-89DDDC02C3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DBAC8-F34E-9618-8256-8D5F809DA4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4EC97-9421-9E9A-5705-8591D0A15268}"/>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5" name="Footer Placeholder 4">
            <a:extLst>
              <a:ext uri="{FF2B5EF4-FFF2-40B4-BE49-F238E27FC236}">
                <a16:creationId xmlns:a16="http://schemas.microsoft.com/office/drawing/2014/main" id="{57758AA7-8EAB-D0FA-D7A7-BF6B88EC4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39AEF-E10C-CCE7-241C-26B2D93F6B20}"/>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382925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B535-7E60-8FD7-C249-188FBA30B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106EB0-95E1-ED1F-024F-9E796E166A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33D030-D1EF-1A2C-38AF-EE2E9E553FEA}"/>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5" name="Footer Placeholder 4">
            <a:extLst>
              <a:ext uri="{FF2B5EF4-FFF2-40B4-BE49-F238E27FC236}">
                <a16:creationId xmlns:a16="http://schemas.microsoft.com/office/drawing/2014/main" id="{8B9BDC46-552B-3ED6-B109-219C96594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81D15-EADE-B5A3-4B55-D22687DA94EC}"/>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226891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CA05-3814-8D74-7A1A-221CE3308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9572F-E4E2-5BF0-287A-C9E48E9282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FEBC9E-B42D-97B1-E1EB-4D39330ADE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7FC1B5-3D4A-EC47-46C8-83573975C206}"/>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6" name="Footer Placeholder 5">
            <a:extLst>
              <a:ext uri="{FF2B5EF4-FFF2-40B4-BE49-F238E27FC236}">
                <a16:creationId xmlns:a16="http://schemas.microsoft.com/office/drawing/2014/main" id="{E66AED6A-14E7-9154-2552-C818D7336B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46A979-7B80-F3A9-16C4-C95F5749DB49}"/>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66791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18EA-D50F-5CE2-F6AF-5B06A066B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E1C82F-2746-6D87-ED7E-6DF3A3FBC4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4768F3-E1EE-3857-5452-F2D75F35F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69E01E-34B0-A198-2677-289D58601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ED01F0-395A-0B75-AE14-EF2BE36991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383812-85E2-0045-32B2-6EE071A1BF23}"/>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8" name="Footer Placeholder 7">
            <a:extLst>
              <a:ext uri="{FF2B5EF4-FFF2-40B4-BE49-F238E27FC236}">
                <a16:creationId xmlns:a16="http://schemas.microsoft.com/office/drawing/2014/main" id="{2F349F62-E02D-0A1B-3F2D-367674B45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CFE58C-2AD6-C22B-2EA2-4581D334E0A0}"/>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84007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7409-C97C-2D6A-CA26-9D70B0A64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16E193-131D-EE80-DCB9-0E1E15A7516A}"/>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4" name="Footer Placeholder 3">
            <a:extLst>
              <a:ext uri="{FF2B5EF4-FFF2-40B4-BE49-F238E27FC236}">
                <a16:creationId xmlns:a16="http://schemas.microsoft.com/office/drawing/2014/main" id="{229D3891-4DF1-82BF-5D16-0ED8AC817D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3CADFE-A6E9-4C37-0C0E-9018646153C4}"/>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4230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6EBE4-5CE0-9DFF-E504-4F53ABAA886B}"/>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3" name="Footer Placeholder 2">
            <a:extLst>
              <a:ext uri="{FF2B5EF4-FFF2-40B4-BE49-F238E27FC236}">
                <a16:creationId xmlns:a16="http://schemas.microsoft.com/office/drawing/2014/main" id="{676B28F9-0062-2667-4098-9AC694DE7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BE49D-6F45-F23D-7C1E-70F9C5291826}"/>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156541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59C4-78D4-5FB5-1B6D-81AB82838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AB381C-FA17-2A9A-4AA0-1316BC9CA0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4AC131-36D5-F209-1830-9C8A37BC9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1FD5A-A196-73A7-CFEF-472BB76CBC1B}"/>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6" name="Footer Placeholder 5">
            <a:extLst>
              <a:ext uri="{FF2B5EF4-FFF2-40B4-BE49-F238E27FC236}">
                <a16:creationId xmlns:a16="http://schemas.microsoft.com/office/drawing/2014/main" id="{DE712AD9-720C-2FE2-6DDA-179F1B082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F71AD-B542-EF96-4DBA-816C09F9773C}"/>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95810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6D52-D87D-EA29-4637-9966428A8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B73CEE-116F-1470-FAAE-8E6D6FC21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7E6E70-FF3E-FFBE-3E88-A54ED0FEF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403AB-057D-7615-2CDF-0EF58F118787}"/>
              </a:ext>
            </a:extLst>
          </p:cNvPr>
          <p:cNvSpPr>
            <a:spLocks noGrp="1"/>
          </p:cNvSpPr>
          <p:nvPr>
            <p:ph type="dt" sz="half" idx="10"/>
          </p:nvPr>
        </p:nvSpPr>
        <p:spPr/>
        <p:txBody>
          <a:bodyPr/>
          <a:lstStyle/>
          <a:p>
            <a:fld id="{ACB52511-2706-2E4F-8EAC-E96462801BEA}" type="datetimeFigureOut">
              <a:rPr lang="en-US" smtClean="0"/>
              <a:t>4/6/24</a:t>
            </a:fld>
            <a:endParaRPr lang="en-US"/>
          </a:p>
        </p:txBody>
      </p:sp>
      <p:sp>
        <p:nvSpPr>
          <p:cNvPr id="6" name="Footer Placeholder 5">
            <a:extLst>
              <a:ext uri="{FF2B5EF4-FFF2-40B4-BE49-F238E27FC236}">
                <a16:creationId xmlns:a16="http://schemas.microsoft.com/office/drawing/2014/main" id="{5B05A4AE-E808-2DB4-149B-8CDA05EE9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2F0ED6-B7CA-F178-EA1B-52506642DE7F}"/>
              </a:ext>
            </a:extLst>
          </p:cNvPr>
          <p:cNvSpPr>
            <a:spLocks noGrp="1"/>
          </p:cNvSpPr>
          <p:nvPr>
            <p:ph type="sldNum" sz="quarter" idx="12"/>
          </p:nvPr>
        </p:nvSpPr>
        <p:spPr/>
        <p:txBody>
          <a:bodyPr/>
          <a:lstStyle/>
          <a:p>
            <a:fld id="{715BD532-D8A9-9448-AE47-31D16BF45638}" type="slidenum">
              <a:rPr lang="en-US" smtClean="0"/>
              <a:t>‹#›</a:t>
            </a:fld>
            <a:endParaRPr lang="en-US"/>
          </a:p>
        </p:txBody>
      </p:sp>
    </p:spTree>
    <p:extLst>
      <p:ext uri="{BB962C8B-B14F-4D97-AF65-F5344CB8AC3E}">
        <p14:creationId xmlns:p14="http://schemas.microsoft.com/office/powerpoint/2010/main" val="324830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A3825-ADEE-6686-D7FC-274FBEE521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75CC1-8888-2CDC-BDCD-392E94F19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DC37A-1BEA-6C7E-112A-F47D412CA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52511-2706-2E4F-8EAC-E96462801BEA}" type="datetimeFigureOut">
              <a:rPr lang="en-US" smtClean="0"/>
              <a:t>4/6/24</a:t>
            </a:fld>
            <a:endParaRPr lang="en-US"/>
          </a:p>
        </p:txBody>
      </p:sp>
      <p:sp>
        <p:nvSpPr>
          <p:cNvPr id="5" name="Footer Placeholder 4">
            <a:extLst>
              <a:ext uri="{FF2B5EF4-FFF2-40B4-BE49-F238E27FC236}">
                <a16:creationId xmlns:a16="http://schemas.microsoft.com/office/drawing/2014/main" id="{8CA2B69C-359F-97B1-E7B0-9AE3289D8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C24B1F-3F62-7851-026A-1FC3B964E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BD532-D8A9-9448-AE47-31D16BF45638}" type="slidenum">
              <a:rPr lang="en-US" smtClean="0"/>
              <a:t>‹#›</a:t>
            </a:fld>
            <a:endParaRPr lang="en-US"/>
          </a:p>
        </p:txBody>
      </p:sp>
    </p:spTree>
    <p:extLst>
      <p:ext uri="{BB962C8B-B14F-4D97-AF65-F5344CB8AC3E}">
        <p14:creationId xmlns:p14="http://schemas.microsoft.com/office/powerpoint/2010/main" val="2107839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llpaperaccess.com/dark-spac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allpaperaccess.com/dark-spac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allpaperaccess.com/dark-spac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allpaperaccess.com/dark-spac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s://wallpaperaccess.com/dark-space"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wallpaperaccess.com/dark-space"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124674&amp;picture=brown-top-gradient-background"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en/view-image.php?image=98183&amp;picture=background"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allpaperaccess.com/dark-spac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en/view-image.php?image=29082&amp;picture=sand-background"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en/view-image.php?image=29082&amp;picture=sand-background"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allpaperaccess.com/dark-spac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D9C5F-2B07-CDE9-F92F-FF24594E08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809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D9C5F-2B07-CDE9-F92F-FF24594E08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3FBBB15-5445-7837-7258-3E297699E86D}"/>
              </a:ext>
            </a:extLst>
          </p:cNvPr>
          <p:cNvSpPr txBox="1"/>
          <p:nvPr/>
        </p:nvSpPr>
        <p:spPr>
          <a:xfrm>
            <a:off x="361244" y="338667"/>
            <a:ext cx="11435645" cy="5940088"/>
          </a:xfrm>
          <a:prstGeom prst="rect">
            <a:avLst/>
          </a:prstGeom>
          <a:solidFill>
            <a:srgbClr val="000F2E"/>
          </a:solidFill>
        </p:spPr>
        <p:txBody>
          <a:bodyPr wrap="square" rtlCol="0">
            <a:spAutoFit/>
          </a:bodyPr>
          <a:lstStyle/>
          <a:p>
            <a:r>
              <a:rPr lang="en-US" sz="4000" dirty="0">
                <a:solidFill>
                  <a:schemeClr val="bg1"/>
                </a:solidFill>
              </a:rPr>
              <a:t>				Revelation 4, 5</a:t>
            </a:r>
          </a:p>
          <a:p>
            <a:r>
              <a:rPr lang="en-US" sz="4000" dirty="0">
                <a:solidFill>
                  <a:schemeClr val="bg1"/>
                </a:solidFill>
              </a:rPr>
              <a:t>		</a:t>
            </a:r>
            <a:r>
              <a:rPr lang="en-US" sz="4000" i="1" u="sng" dirty="0">
                <a:solidFill>
                  <a:srgbClr val="FFC000"/>
                </a:solidFill>
              </a:rPr>
              <a:t>Throne room</a:t>
            </a:r>
            <a:r>
              <a:rPr lang="en-US" sz="4000" i="1" dirty="0">
                <a:solidFill>
                  <a:srgbClr val="FFC000"/>
                </a:solidFill>
              </a:rPr>
              <a:t>				</a:t>
            </a:r>
            <a:r>
              <a:rPr lang="en-US" sz="4000" i="1" u="sng" dirty="0">
                <a:solidFill>
                  <a:srgbClr val="FFC000"/>
                </a:solidFill>
              </a:rPr>
              <a:t>Lamb slain</a:t>
            </a:r>
          </a:p>
          <a:p>
            <a:endParaRPr lang="en-US" sz="2000" dirty="0">
              <a:solidFill>
                <a:schemeClr val="bg1"/>
              </a:solidFill>
            </a:endParaRPr>
          </a:p>
          <a:p>
            <a:r>
              <a:rPr lang="en-US" sz="4000" dirty="0">
                <a:solidFill>
                  <a:schemeClr val="bg1"/>
                </a:solidFill>
              </a:rPr>
              <a:t>		Glory					Power</a:t>
            </a:r>
          </a:p>
          <a:p>
            <a:r>
              <a:rPr lang="en-US" sz="4000" dirty="0">
                <a:solidFill>
                  <a:schemeClr val="bg1"/>
                </a:solidFill>
              </a:rPr>
              <a:t>		Honor					Riches</a:t>
            </a:r>
          </a:p>
          <a:p>
            <a:r>
              <a:rPr lang="en-US" sz="4000" dirty="0">
                <a:solidFill>
                  <a:schemeClr val="bg1"/>
                </a:solidFill>
              </a:rPr>
              <a:t>		Power					Wisdom</a:t>
            </a:r>
          </a:p>
          <a:p>
            <a:r>
              <a:rPr lang="en-US" sz="4000" dirty="0">
                <a:solidFill>
                  <a:schemeClr val="bg1"/>
                </a:solidFill>
              </a:rPr>
              <a:t>								Strength</a:t>
            </a:r>
          </a:p>
          <a:p>
            <a:r>
              <a:rPr lang="en-US" sz="4000" dirty="0">
                <a:solidFill>
                  <a:schemeClr val="bg1"/>
                </a:solidFill>
              </a:rPr>
              <a:t>								Honor</a:t>
            </a:r>
          </a:p>
          <a:p>
            <a:r>
              <a:rPr lang="en-US" sz="4000" dirty="0">
                <a:solidFill>
                  <a:schemeClr val="bg1"/>
                </a:solidFill>
              </a:rPr>
              <a:t>								Glory</a:t>
            </a:r>
          </a:p>
          <a:p>
            <a:r>
              <a:rPr lang="en-US" sz="4000" dirty="0">
                <a:solidFill>
                  <a:schemeClr val="bg1"/>
                </a:solidFill>
              </a:rPr>
              <a:t>								Blessing</a:t>
            </a:r>
          </a:p>
        </p:txBody>
      </p:sp>
    </p:spTree>
    <p:extLst>
      <p:ext uri="{BB962C8B-B14F-4D97-AF65-F5344CB8AC3E}">
        <p14:creationId xmlns:p14="http://schemas.microsoft.com/office/powerpoint/2010/main" val="112231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D9C5F-2B07-CDE9-F92F-FF24594E08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3FBBB15-5445-7837-7258-3E297699E86D}"/>
              </a:ext>
            </a:extLst>
          </p:cNvPr>
          <p:cNvSpPr txBox="1"/>
          <p:nvPr/>
        </p:nvSpPr>
        <p:spPr>
          <a:xfrm>
            <a:off x="361244" y="338667"/>
            <a:ext cx="11435645" cy="5940088"/>
          </a:xfrm>
          <a:prstGeom prst="rect">
            <a:avLst/>
          </a:prstGeom>
          <a:solidFill>
            <a:srgbClr val="000F2E"/>
          </a:solidFill>
        </p:spPr>
        <p:txBody>
          <a:bodyPr wrap="square" rtlCol="0">
            <a:spAutoFit/>
          </a:bodyPr>
          <a:lstStyle/>
          <a:p>
            <a:r>
              <a:rPr lang="en-US" sz="4000" dirty="0">
                <a:solidFill>
                  <a:schemeClr val="bg1"/>
                </a:solidFill>
              </a:rPr>
              <a:t>				Revelation 4, 5</a:t>
            </a:r>
          </a:p>
          <a:p>
            <a:r>
              <a:rPr lang="en-US" sz="4000" dirty="0">
                <a:solidFill>
                  <a:schemeClr val="bg1"/>
                </a:solidFill>
              </a:rPr>
              <a:t>		</a:t>
            </a:r>
            <a:r>
              <a:rPr lang="en-US" sz="4000" i="1" u="sng" dirty="0">
                <a:solidFill>
                  <a:srgbClr val="FFC000"/>
                </a:solidFill>
              </a:rPr>
              <a:t>Throne room</a:t>
            </a:r>
            <a:r>
              <a:rPr lang="en-US" sz="4000" i="1" dirty="0">
                <a:solidFill>
                  <a:srgbClr val="FFC000"/>
                </a:solidFill>
              </a:rPr>
              <a:t>				</a:t>
            </a:r>
            <a:r>
              <a:rPr lang="en-US" sz="4000" i="1" u="sng" dirty="0">
                <a:solidFill>
                  <a:srgbClr val="FFC000"/>
                </a:solidFill>
              </a:rPr>
              <a:t>Lamb slain</a:t>
            </a:r>
          </a:p>
          <a:p>
            <a:endParaRPr lang="en-US" sz="2000" dirty="0">
              <a:solidFill>
                <a:schemeClr val="bg1"/>
              </a:solidFill>
            </a:endParaRPr>
          </a:p>
          <a:p>
            <a:r>
              <a:rPr lang="en-US" sz="4000" dirty="0">
                <a:solidFill>
                  <a:schemeClr val="bg1"/>
                </a:solidFill>
              </a:rPr>
              <a:t>		Glory					Power</a:t>
            </a:r>
          </a:p>
          <a:p>
            <a:r>
              <a:rPr lang="en-US" sz="4000" dirty="0">
                <a:solidFill>
                  <a:schemeClr val="bg1"/>
                </a:solidFill>
              </a:rPr>
              <a:t>		Honor					</a:t>
            </a:r>
            <a:r>
              <a:rPr lang="en-US" sz="4000" dirty="0">
                <a:solidFill>
                  <a:srgbClr val="00FB92"/>
                </a:solidFill>
              </a:rPr>
              <a:t>Riches</a:t>
            </a:r>
          </a:p>
          <a:p>
            <a:r>
              <a:rPr lang="en-US" sz="4000" dirty="0">
                <a:solidFill>
                  <a:schemeClr val="bg1"/>
                </a:solidFill>
              </a:rPr>
              <a:t>		Power					</a:t>
            </a:r>
            <a:r>
              <a:rPr lang="en-US" sz="4000" dirty="0">
                <a:solidFill>
                  <a:srgbClr val="00FB92"/>
                </a:solidFill>
              </a:rPr>
              <a:t>Wisdom</a:t>
            </a:r>
          </a:p>
          <a:p>
            <a:r>
              <a:rPr lang="en-US" sz="4000" dirty="0">
                <a:solidFill>
                  <a:schemeClr val="bg1"/>
                </a:solidFill>
              </a:rPr>
              <a:t>								</a:t>
            </a:r>
            <a:r>
              <a:rPr lang="en-US" sz="4000" dirty="0">
                <a:solidFill>
                  <a:srgbClr val="00FB92"/>
                </a:solidFill>
              </a:rPr>
              <a:t>Strength</a:t>
            </a:r>
          </a:p>
          <a:p>
            <a:r>
              <a:rPr lang="en-US" sz="4000" dirty="0">
                <a:solidFill>
                  <a:schemeClr val="bg1"/>
                </a:solidFill>
              </a:rPr>
              <a:t>								Honor</a:t>
            </a:r>
          </a:p>
          <a:p>
            <a:r>
              <a:rPr lang="en-US" sz="4000" dirty="0">
                <a:solidFill>
                  <a:schemeClr val="bg1"/>
                </a:solidFill>
              </a:rPr>
              <a:t>								Glory</a:t>
            </a:r>
          </a:p>
          <a:p>
            <a:r>
              <a:rPr lang="en-US" sz="4000" dirty="0">
                <a:solidFill>
                  <a:schemeClr val="bg1"/>
                </a:solidFill>
              </a:rPr>
              <a:t>								</a:t>
            </a:r>
            <a:r>
              <a:rPr lang="en-US" sz="4000" dirty="0">
                <a:solidFill>
                  <a:srgbClr val="00FB92"/>
                </a:solidFill>
              </a:rPr>
              <a:t>Blessing</a:t>
            </a:r>
          </a:p>
        </p:txBody>
      </p:sp>
    </p:spTree>
    <p:extLst>
      <p:ext uri="{BB962C8B-B14F-4D97-AF65-F5344CB8AC3E}">
        <p14:creationId xmlns:p14="http://schemas.microsoft.com/office/powerpoint/2010/main" val="241237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D9C5F-2B07-CDE9-F92F-FF24594E08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2B61C25E-33B2-5457-BFB6-6D991E6E556F}"/>
              </a:ext>
            </a:extLst>
          </p:cNvPr>
          <p:cNvPicPr>
            <a:picLocks noChangeAspect="1"/>
          </p:cNvPicPr>
          <p:nvPr/>
        </p:nvPicPr>
        <p:blipFill>
          <a:blip r:embed="rId4"/>
          <a:stretch>
            <a:fillRect/>
          </a:stretch>
        </p:blipFill>
        <p:spPr>
          <a:xfrm>
            <a:off x="8771465" y="4831643"/>
            <a:ext cx="2263423" cy="1697567"/>
          </a:xfrm>
          <a:prstGeom prst="rect">
            <a:avLst/>
          </a:prstGeom>
        </p:spPr>
      </p:pic>
      <p:pic>
        <p:nvPicPr>
          <p:cNvPr id="13" name="Picture 12">
            <a:extLst>
              <a:ext uri="{FF2B5EF4-FFF2-40B4-BE49-F238E27FC236}">
                <a16:creationId xmlns:a16="http://schemas.microsoft.com/office/drawing/2014/main" id="{BB6DF48F-25CF-9D4D-E467-FAFAE9734E2E}"/>
              </a:ext>
            </a:extLst>
          </p:cNvPr>
          <p:cNvPicPr>
            <a:picLocks noChangeAspect="1"/>
          </p:cNvPicPr>
          <p:nvPr/>
        </p:nvPicPr>
        <p:blipFill>
          <a:blip r:embed="rId5"/>
          <a:stretch>
            <a:fillRect/>
          </a:stretch>
        </p:blipFill>
        <p:spPr>
          <a:xfrm>
            <a:off x="0" y="1"/>
            <a:ext cx="2990300" cy="1682044"/>
          </a:xfrm>
          <a:prstGeom prst="rect">
            <a:avLst/>
          </a:prstGeom>
        </p:spPr>
      </p:pic>
      <p:cxnSp>
        <p:nvCxnSpPr>
          <p:cNvPr id="15" name="Straight Connector 14">
            <a:extLst>
              <a:ext uri="{FF2B5EF4-FFF2-40B4-BE49-F238E27FC236}">
                <a16:creationId xmlns:a16="http://schemas.microsoft.com/office/drawing/2014/main" id="{109AC342-B481-6C52-974E-7DD3FCB8990F}"/>
              </a:ext>
            </a:extLst>
          </p:cNvPr>
          <p:cNvCxnSpPr/>
          <p:nvPr/>
        </p:nvCxnSpPr>
        <p:spPr>
          <a:xfrm>
            <a:off x="5802489" y="2257778"/>
            <a:ext cx="0" cy="180622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9426C3-E8D6-D340-FFAE-AC5660AA5493}"/>
              </a:ext>
            </a:extLst>
          </p:cNvPr>
          <p:cNvCxnSpPr/>
          <p:nvPr/>
        </p:nvCxnSpPr>
        <p:spPr>
          <a:xfrm>
            <a:off x="5322711" y="2664178"/>
            <a:ext cx="95955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34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D9C5F-2B07-CDE9-F92F-FF24594E08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BB6DF48F-25CF-9D4D-E467-FAFAE9734E2E}"/>
              </a:ext>
            </a:extLst>
          </p:cNvPr>
          <p:cNvPicPr>
            <a:picLocks noChangeAspect="1"/>
          </p:cNvPicPr>
          <p:nvPr/>
        </p:nvPicPr>
        <p:blipFill>
          <a:blip r:embed="rId4"/>
          <a:stretch>
            <a:fillRect/>
          </a:stretch>
        </p:blipFill>
        <p:spPr>
          <a:xfrm>
            <a:off x="0" y="1"/>
            <a:ext cx="2990300" cy="1682044"/>
          </a:xfrm>
          <a:prstGeom prst="rect">
            <a:avLst/>
          </a:prstGeom>
        </p:spPr>
      </p:pic>
      <p:cxnSp>
        <p:nvCxnSpPr>
          <p:cNvPr id="15" name="Straight Connector 14">
            <a:extLst>
              <a:ext uri="{FF2B5EF4-FFF2-40B4-BE49-F238E27FC236}">
                <a16:creationId xmlns:a16="http://schemas.microsoft.com/office/drawing/2014/main" id="{109AC342-B481-6C52-974E-7DD3FCB8990F}"/>
              </a:ext>
            </a:extLst>
          </p:cNvPr>
          <p:cNvCxnSpPr/>
          <p:nvPr/>
        </p:nvCxnSpPr>
        <p:spPr>
          <a:xfrm>
            <a:off x="5802489" y="2257778"/>
            <a:ext cx="0" cy="180622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9426C3-E8D6-D340-FFAE-AC5660AA5493}"/>
              </a:ext>
            </a:extLst>
          </p:cNvPr>
          <p:cNvCxnSpPr/>
          <p:nvPr/>
        </p:nvCxnSpPr>
        <p:spPr>
          <a:xfrm>
            <a:off x="5322711" y="2664178"/>
            <a:ext cx="95955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27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D9C5F-2B07-CDE9-F92F-FF24594E08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BB6DF48F-25CF-9D4D-E467-FAFAE9734E2E}"/>
              </a:ext>
            </a:extLst>
          </p:cNvPr>
          <p:cNvPicPr>
            <a:picLocks noChangeAspect="1"/>
          </p:cNvPicPr>
          <p:nvPr/>
        </p:nvPicPr>
        <p:blipFill>
          <a:blip r:embed="rId4"/>
          <a:stretch>
            <a:fillRect/>
          </a:stretch>
        </p:blipFill>
        <p:spPr>
          <a:xfrm>
            <a:off x="-1" y="-237067"/>
            <a:ext cx="12192001" cy="7095069"/>
          </a:xfrm>
          <a:prstGeom prst="rect">
            <a:avLst/>
          </a:prstGeom>
          <a:ln>
            <a:noFill/>
          </a:ln>
        </p:spPr>
      </p:pic>
      <p:cxnSp>
        <p:nvCxnSpPr>
          <p:cNvPr id="2" name="Straight Connector 1">
            <a:extLst>
              <a:ext uri="{FF2B5EF4-FFF2-40B4-BE49-F238E27FC236}">
                <a16:creationId xmlns:a16="http://schemas.microsoft.com/office/drawing/2014/main" id="{21AD816B-4BBF-F74D-2303-2F0C6A7288F9}"/>
              </a:ext>
            </a:extLst>
          </p:cNvPr>
          <p:cNvCxnSpPr>
            <a:cxnSpLocks/>
          </p:cNvCxnSpPr>
          <p:nvPr/>
        </p:nvCxnSpPr>
        <p:spPr>
          <a:xfrm>
            <a:off x="5322711" y="2664178"/>
            <a:ext cx="10442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862D5B0-1FE9-5574-383F-B49D4A8F3308}"/>
              </a:ext>
            </a:extLst>
          </p:cNvPr>
          <p:cNvCxnSpPr>
            <a:cxnSpLocks/>
          </p:cNvCxnSpPr>
          <p:nvPr/>
        </p:nvCxnSpPr>
        <p:spPr>
          <a:xfrm>
            <a:off x="5322711" y="2748845"/>
            <a:ext cx="10442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257AEB6-A2CB-019D-3C61-CDEE9119B66F}"/>
              </a:ext>
            </a:extLst>
          </p:cNvPr>
          <p:cNvCxnSpPr/>
          <p:nvPr/>
        </p:nvCxnSpPr>
        <p:spPr>
          <a:xfrm>
            <a:off x="5802489" y="2257778"/>
            <a:ext cx="0" cy="180622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8FF03C5-7E79-12D6-F101-A3B0B9772155}"/>
              </a:ext>
            </a:extLst>
          </p:cNvPr>
          <p:cNvCxnSpPr/>
          <p:nvPr/>
        </p:nvCxnSpPr>
        <p:spPr>
          <a:xfrm>
            <a:off x="5887156" y="2257778"/>
            <a:ext cx="0" cy="180622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52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F79181-8006-8751-0E3F-7389483E6A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8594"/>
            <a:ext cx="12176760" cy="6866594"/>
          </a:xfrm>
          <a:prstGeom prst="rect">
            <a:avLst/>
          </a:prstGeom>
        </p:spPr>
      </p:pic>
      <p:sp>
        <p:nvSpPr>
          <p:cNvPr id="7" name="TextBox 6">
            <a:extLst>
              <a:ext uri="{FF2B5EF4-FFF2-40B4-BE49-F238E27FC236}">
                <a16:creationId xmlns:a16="http://schemas.microsoft.com/office/drawing/2014/main" id="{6A7B2DE2-B1F3-3F42-CF48-310AE8D334FF}"/>
              </a:ext>
            </a:extLst>
          </p:cNvPr>
          <p:cNvSpPr txBox="1"/>
          <p:nvPr/>
        </p:nvSpPr>
        <p:spPr>
          <a:xfrm>
            <a:off x="1674018" y="1471613"/>
            <a:ext cx="8843963" cy="3354765"/>
          </a:xfrm>
          <a:prstGeom prst="rect">
            <a:avLst/>
          </a:prstGeom>
          <a:solidFill>
            <a:srgbClr val="000F2E"/>
          </a:solidFill>
        </p:spPr>
        <p:txBody>
          <a:bodyPr wrap="square" rtlCol="0">
            <a:spAutoFit/>
          </a:bodyPr>
          <a:lstStyle/>
          <a:p>
            <a:endParaRPr lang="en-US" sz="4000" dirty="0">
              <a:solidFill>
                <a:schemeClr val="bg1"/>
              </a:solidFill>
              <a:latin typeface="Cambria" panose="02040503050406030204" pitchFamily="18" charset="0"/>
            </a:endParaRPr>
          </a:p>
          <a:p>
            <a:r>
              <a:rPr lang="en-US" sz="4000" dirty="0">
                <a:solidFill>
                  <a:schemeClr val="bg1"/>
                </a:solidFill>
                <a:latin typeface="Cambria" panose="02040503050406030204" pitchFamily="18" charset="0"/>
              </a:rPr>
              <a:t>	    </a:t>
            </a:r>
            <a:r>
              <a:rPr lang="en-US" sz="4400" dirty="0">
                <a:solidFill>
                  <a:schemeClr val="bg1"/>
                </a:solidFill>
                <a:latin typeface="Cambria" panose="02040503050406030204" pitchFamily="18" charset="0"/>
              </a:rPr>
              <a:t>If God is really God, then God</a:t>
            </a:r>
          </a:p>
          <a:p>
            <a:r>
              <a:rPr lang="en-US" sz="4400" dirty="0">
                <a:solidFill>
                  <a:schemeClr val="bg1"/>
                </a:solidFill>
                <a:latin typeface="Cambria" panose="02040503050406030204" pitchFamily="18" charset="0"/>
              </a:rPr>
              <a:t>	    must </a:t>
            </a:r>
            <a:r>
              <a:rPr lang="en-US" sz="4400" dirty="0">
                <a:solidFill>
                  <a:srgbClr val="FFFF00"/>
                </a:solidFill>
                <a:latin typeface="Cambria" panose="02040503050406030204" pitchFamily="18" charset="0"/>
              </a:rPr>
              <a:t>by definition</a:t>
            </a:r>
            <a:r>
              <a:rPr lang="en-US" sz="4400" dirty="0">
                <a:solidFill>
                  <a:schemeClr val="bg1"/>
                </a:solidFill>
                <a:latin typeface="Cambria" panose="02040503050406030204" pitchFamily="18" charset="0"/>
              </a:rPr>
              <a:t>, surpass 	    	    human understanding</a:t>
            </a:r>
          </a:p>
          <a:p>
            <a:endParaRPr lang="en-US" sz="4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56095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1FC58A-DBFA-7407-7E46-09508EE2E6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812" y="-1"/>
            <a:ext cx="12168188" cy="8112125"/>
          </a:xfrm>
          <a:prstGeom prst="rect">
            <a:avLst/>
          </a:prstGeom>
        </p:spPr>
      </p:pic>
      <p:sp>
        <p:nvSpPr>
          <p:cNvPr id="7" name="TextBox 6">
            <a:extLst>
              <a:ext uri="{FF2B5EF4-FFF2-40B4-BE49-F238E27FC236}">
                <a16:creationId xmlns:a16="http://schemas.microsoft.com/office/drawing/2014/main" id="{2FD76CD1-76E8-8037-B16D-34DF733690B4}"/>
              </a:ext>
            </a:extLst>
          </p:cNvPr>
          <p:cNvSpPr txBox="1"/>
          <p:nvPr/>
        </p:nvSpPr>
        <p:spPr>
          <a:xfrm>
            <a:off x="835818" y="537214"/>
            <a:ext cx="10544175" cy="5509200"/>
          </a:xfrm>
          <a:prstGeom prst="rect">
            <a:avLst/>
          </a:prstGeom>
          <a:solidFill>
            <a:schemeClr val="tx1"/>
          </a:solidFill>
        </p:spPr>
        <p:txBody>
          <a:bodyPr wrap="square" rtlCol="0">
            <a:spAutoFit/>
          </a:bodyPr>
          <a:lstStyle/>
          <a:p>
            <a:endParaRPr lang="en-US" sz="4400" i="1" dirty="0">
              <a:solidFill>
                <a:schemeClr val="bg1"/>
              </a:solidFill>
            </a:endParaRPr>
          </a:p>
          <a:p>
            <a:r>
              <a:rPr lang="en-US" sz="4400" i="1" dirty="0">
                <a:solidFill>
                  <a:schemeClr val="bg1"/>
                </a:solidFill>
              </a:rPr>
              <a:t>	</a:t>
            </a:r>
            <a:r>
              <a:rPr lang="en-US" sz="4400" i="1" dirty="0">
                <a:solidFill>
                  <a:schemeClr val="bg1"/>
                </a:solidFill>
                <a:latin typeface="Cambria" panose="02040503050406030204" pitchFamily="18" charset="0"/>
              </a:rPr>
              <a:t>“My thoughts are not your thoughts, 	Nor are your ways My ways, for as the 	heavens are higher than the earth, 		So are My ways higher than your ways 	and My thoughts higher than your 	thoughts.”</a:t>
            </a:r>
            <a:r>
              <a:rPr lang="en-US" sz="4400" dirty="0"/>
              <a:t>	</a:t>
            </a:r>
          </a:p>
          <a:p>
            <a:r>
              <a:rPr lang="en-US" sz="4400" dirty="0">
                <a:solidFill>
                  <a:srgbClr val="FFC000"/>
                </a:solidFill>
              </a:rPr>
              <a:t>						- Isaiah 55:8,9</a:t>
            </a:r>
          </a:p>
        </p:txBody>
      </p:sp>
    </p:spTree>
    <p:extLst>
      <p:ext uri="{BB962C8B-B14F-4D97-AF65-F5344CB8AC3E}">
        <p14:creationId xmlns:p14="http://schemas.microsoft.com/office/powerpoint/2010/main" val="371411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33BD36-529B-2EAD-5AD0-E10DBAB1FE81}"/>
              </a:ext>
            </a:extLst>
          </p:cNvPr>
          <p:cNvSpPr txBox="1"/>
          <p:nvPr/>
        </p:nvSpPr>
        <p:spPr>
          <a:xfrm>
            <a:off x="327378" y="158044"/>
            <a:ext cx="5520266" cy="6494085"/>
          </a:xfrm>
          <a:prstGeom prst="rect">
            <a:avLst/>
          </a:prstGeom>
          <a:solidFill>
            <a:srgbClr val="000F2E"/>
          </a:solidFill>
        </p:spPr>
        <p:txBody>
          <a:bodyPr wrap="square" numCol="1" rtlCol="0">
            <a:spAutoFit/>
          </a:bodyPr>
          <a:lstStyle/>
          <a:p>
            <a:r>
              <a:rPr lang="en-US" dirty="0"/>
              <a:t>         </a:t>
            </a:r>
            <a:r>
              <a:rPr lang="en-US" sz="3200" dirty="0">
                <a:solidFill>
                  <a:schemeClr val="bg1"/>
                </a:solidFill>
                <a:latin typeface="Cambria" panose="02040503050406030204" pitchFamily="18" charset="0"/>
              </a:rPr>
              <a:t>Born to a poor Jewish		 teenage virgin</a:t>
            </a:r>
          </a:p>
          <a:p>
            <a:endParaRPr lang="en-US" sz="3200" dirty="0">
              <a:solidFill>
                <a:schemeClr val="bg1"/>
              </a:solidFill>
              <a:latin typeface="Cambria" panose="02040503050406030204" pitchFamily="18" charset="0"/>
            </a:endParaRPr>
          </a:p>
          <a:p>
            <a:r>
              <a:rPr lang="en-US" sz="3200" dirty="0">
                <a:solidFill>
                  <a:schemeClr val="bg1"/>
                </a:solidFill>
                <a:latin typeface="Cambria" panose="02040503050406030204" pitchFamily="18" charset="0"/>
              </a:rPr>
              <a:t>     Worked as a carpenter</a:t>
            </a:r>
          </a:p>
          <a:p>
            <a:endParaRPr lang="en-US" sz="3200" dirty="0">
              <a:solidFill>
                <a:schemeClr val="bg1"/>
              </a:solidFill>
              <a:latin typeface="Cambria" panose="02040503050406030204" pitchFamily="18" charset="0"/>
            </a:endParaRPr>
          </a:p>
          <a:p>
            <a:r>
              <a:rPr lang="en-US" sz="3200" dirty="0">
                <a:solidFill>
                  <a:schemeClr val="bg1"/>
                </a:solidFill>
                <a:latin typeface="Cambria" panose="02040503050406030204" pitchFamily="18" charset="0"/>
              </a:rPr>
              <a:t>     Had no home or money</a:t>
            </a:r>
          </a:p>
          <a:p>
            <a:endParaRPr lang="en-US" sz="3200" dirty="0">
              <a:solidFill>
                <a:schemeClr val="bg1"/>
              </a:solidFill>
              <a:latin typeface="Cambria" panose="02040503050406030204" pitchFamily="18" charset="0"/>
            </a:endParaRPr>
          </a:p>
          <a:p>
            <a:r>
              <a:rPr lang="en-US" sz="3200" dirty="0">
                <a:solidFill>
                  <a:schemeClr val="bg1"/>
                </a:solidFill>
                <a:latin typeface="Cambria" panose="02040503050406030204" pitchFamily="18" charset="0"/>
              </a:rPr>
              <a:t>    Allowed people to slander     	mock, beat and 	kill Him</a:t>
            </a:r>
          </a:p>
          <a:p>
            <a:endParaRPr lang="en-US" sz="3200" dirty="0">
              <a:solidFill>
                <a:schemeClr val="bg1"/>
              </a:solidFill>
              <a:latin typeface="Cambria" panose="02040503050406030204" pitchFamily="18" charset="0"/>
            </a:endParaRPr>
          </a:p>
          <a:p>
            <a:r>
              <a:rPr lang="en-US" sz="3200" dirty="0">
                <a:solidFill>
                  <a:schemeClr val="bg1"/>
                </a:solidFill>
                <a:latin typeface="Cambria" panose="02040503050406030204" pitchFamily="18" charset="0"/>
              </a:rPr>
              <a:t>    Crucified with contempt,</a:t>
            </a:r>
          </a:p>
          <a:p>
            <a:r>
              <a:rPr lang="en-US" sz="3200" dirty="0">
                <a:solidFill>
                  <a:schemeClr val="bg1"/>
                </a:solidFill>
                <a:latin typeface="Cambria" panose="02040503050406030204" pitchFamily="18" charset="0"/>
              </a:rPr>
              <a:t>    Buried with no notice</a:t>
            </a:r>
          </a:p>
          <a:p>
            <a:endParaRPr lang="en-US"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45461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33BD36-529B-2EAD-5AD0-E10DBAB1FE81}"/>
              </a:ext>
            </a:extLst>
          </p:cNvPr>
          <p:cNvSpPr txBox="1"/>
          <p:nvPr/>
        </p:nvSpPr>
        <p:spPr>
          <a:xfrm>
            <a:off x="327378" y="158044"/>
            <a:ext cx="5520266" cy="6494085"/>
          </a:xfrm>
          <a:prstGeom prst="rect">
            <a:avLst/>
          </a:prstGeom>
          <a:solidFill>
            <a:srgbClr val="000F2E"/>
          </a:solidFill>
        </p:spPr>
        <p:txBody>
          <a:bodyPr wrap="square" numCol="1" rtlCol="0">
            <a:spAutoFit/>
          </a:bodyPr>
          <a:lstStyle/>
          <a:p>
            <a:r>
              <a:rPr lang="en-US" dirty="0"/>
              <a:t>         </a:t>
            </a:r>
            <a:r>
              <a:rPr lang="en-US" sz="3200" dirty="0">
                <a:solidFill>
                  <a:schemeClr val="bg1"/>
                </a:solidFill>
                <a:latin typeface="Cambria" panose="02040503050406030204" pitchFamily="18" charset="0"/>
              </a:rPr>
              <a:t>Born to a poor Jewish		 teenage virgin</a:t>
            </a:r>
          </a:p>
          <a:p>
            <a:endParaRPr lang="en-US" sz="3200" dirty="0">
              <a:solidFill>
                <a:schemeClr val="bg1"/>
              </a:solidFill>
              <a:latin typeface="Cambria" panose="02040503050406030204" pitchFamily="18" charset="0"/>
            </a:endParaRPr>
          </a:p>
          <a:p>
            <a:r>
              <a:rPr lang="en-US" sz="3200" dirty="0">
                <a:solidFill>
                  <a:schemeClr val="bg1"/>
                </a:solidFill>
                <a:latin typeface="Cambria" panose="02040503050406030204" pitchFamily="18" charset="0"/>
              </a:rPr>
              <a:t>     Worked as a carpenter</a:t>
            </a:r>
          </a:p>
          <a:p>
            <a:endParaRPr lang="en-US" sz="3200" dirty="0">
              <a:solidFill>
                <a:schemeClr val="bg1"/>
              </a:solidFill>
              <a:latin typeface="Cambria" panose="02040503050406030204" pitchFamily="18" charset="0"/>
            </a:endParaRPr>
          </a:p>
          <a:p>
            <a:r>
              <a:rPr lang="en-US" sz="3200" dirty="0">
                <a:solidFill>
                  <a:schemeClr val="bg1"/>
                </a:solidFill>
                <a:latin typeface="Cambria" panose="02040503050406030204" pitchFamily="18" charset="0"/>
              </a:rPr>
              <a:t>     Had no home or money</a:t>
            </a:r>
          </a:p>
          <a:p>
            <a:endParaRPr lang="en-US" sz="3200" dirty="0">
              <a:solidFill>
                <a:schemeClr val="bg1"/>
              </a:solidFill>
              <a:latin typeface="Cambria" panose="02040503050406030204" pitchFamily="18" charset="0"/>
            </a:endParaRPr>
          </a:p>
          <a:p>
            <a:r>
              <a:rPr lang="en-US" sz="3200" dirty="0">
                <a:solidFill>
                  <a:schemeClr val="bg1"/>
                </a:solidFill>
                <a:latin typeface="Cambria" panose="02040503050406030204" pitchFamily="18" charset="0"/>
              </a:rPr>
              <a:t>    Allowed people to slander     	mock, beat and 	kill Him</a:t>
            </a:r>
          </a:p>
          <a:p>
            <a:endParaRPr lang="en-US" sz="3200" dirty="0">
              <a:solidFill>
                <a:schemeClr val="bg1"/>
              </a:solidFill>
              <a:latin typeface="Cambria" panose="02040503050406030204" pitchFamily="18" charset="0"/>
            </a:endParaRPr>
          </a:p>
          <a:p>
            <a:r>
              <a:rPr lang="en-US" sz="3200" dirty="0">
                <a:solidFill>
                  <a:schemeClr val="bg1"/>
                </a:solidFill>
                <a:latin typeface="Cambria" panose="02040503050406030204" pitchFamily="18" charset="0"/>
              </a:rPr>
              <a:t>    Crucified with contempt,</a:t>
            </a:r>
          </a:p>
          <a:p>
            <a:r>
              <a:rPr lang="en-US" sz="3200" dirty="0">
                <a:solidFill>
                  <a:schemeClr val="bg1"/>
                </a:solidFill>
                <a:latin typeface="Cambria" panose="02040503050406030204" pitchFamily="18" charset="0"/>
              </a:rPr>
              <a:t>    Buried with no notice</a:t>
            </a:r>
          </a:p>
          <a:p>
            <a:endParaRPr lang="en-US" sz="3200" dirty="0">
              <a:solidFill>
                <a:schemeClr val="bg1"/>
              </a:solidFill>
              <a:latin typeface="Cambria" panose="02040503050406030204" pitchFamily="18" charset="0"/>
            </a:endParaRPr>
          </a:p>
        </p:txBody>
      </p:sp>
      <p:sp>
        <p:nvSpPr>
          <p:cNvPr id="5" name="TextBox 4">
            <a:extLst>
              <a:ext uri="{FF2B5EF4-FFF2-40B4-BE49-F238E27FC236}">
                <a16:creationId xmlns:a16="http://schemas.microsoft.com/office/drawing/2014/main" id="{9A4C379A-E7E2-02EF-A20F-B2D86BECD076}"/>
              </a:ext>
            </a:extLst>
          </p:cNvPr>
          <p:cNvSpPr txBox="1"/>
          <p:nvPr/>
        </p:nvSpPr>
        <p:spPr>
          <a:xfrm>
            <a:off x="5949244" y="158044"/>
            <a:ext cx="5915378" cy="6494085"/>
          </a:xfrm>
          <a:prstGeom prst="rect">
            <a:avLst/>
          </a:prstGeom>
          <a:solidFill>
            <a:schemeClr val="accent2">
              <a:lumMod val="20000"/>
              <a:lumOff val="80000"/>
            </a:schemeClr>
          </a:solidFill>
        </p:spPr>
        <p:txBody>
          <a:bodyPr wrap="square" numCol="1" rtlCol="0">
            <a:spAutoFit/>
          </a:bodyPr>
          <a:lstStyle/>
          <a:p>
            <a:r>
              <a:rPr lang="en-US" dirty="0"/>
              <a:t>         </a:t>
            </a:r>
            <a:r>
              <a:rPr lang="en-US" sz="3200" dirty="0">
                <a:latin typeface="Cambria" panose="02040503050406030204" pitchFamily="18" charset="0"/>
              </a:rPr>
              <a:t>Healed lepers, the blind, </a:t>
            </a:r>
          </a:p>
          <a:p>
            <a:r>
              <a:rPr lang="en-US" sz="3200" dirty="0">
                <a:latin typeface="Cambria" panose="02040503050406030204" pitchFamily="18" charset="0"/>
              </a:rPr>
              <a:t>	the lame</a:t>
            </a:r>
          </a:p>
          <a:p>
            <a:endParaRPr lang="en-US" sz="3200" dirty="0">
              <a:latin typeface="Cambria" panose="02040503050406030204" pitchFamily="18" charset="0"/>
            </a:endParaRPr>
          </a:p>
          <a:p>
            <a:r>
              <a:rPr lang="en-US" sz="3200" dirty="0">
                <a:latin typeface="Cambria" panose="02040503050406030204" pitchFamily="18" charset="0"/>
              </a:rPr>
              <a:t>    Fed thousands w/ little food</a:t>
            </a:r>
          </a:p>
          <a:p>
            <a:endParaRPr lang="en-US" sz="3200" dirty="0">
              <a:latin typeface="Cambria" panose="02040503050406030204" pitchFamily="18" charset="0"/>
            </a:endParaRPr>
          </a:p>
          <a:p>
            <a:r>
              <a:rPr lang="en-US" sz="3200" dirty="0">
                <a:latin typeface="Cambria" panose="02040503050406030204" pitchFamily="18" charset="0"/>
              </a:rPr>
              <a:t>     Walked on water</a:t>
            </a:r>
          </a:p>
          <a:p>
            <a:endParaRPr lang="en-US" sz="3200" dirty="0">
              <a:latin typeface="Cambria" panose="02040503050406030204" pitchFamily="18" charset="0"/>
            </a:endParaRPr>
          </a:p>
          <a:p>
            <a:r>
              <a:rPr lang="en-US" sz="3200" dirty="0">
                <a:latin typeface="Cambria" panose="02040503050406030204" pitchFamily="18" charset="0"/>
              </a:rPr>
              <a:t>     Raised Lazarus from dead</a:t>
            </a:r>
          </a:p>
          <a:p>
            <a:endParaRPr lang="en-US" sz="3200" dirty="0">
              <a:latin typeface="Cambria" panose="02040503050406030204" pitchFamily="18" charset="0"/>
            </a:endParaRPr>
          </a:p>
          <a:p>
            <a:r>
              <a:rPr lang="en-US" sz="3200" dirty="0">
                <a:latin typeface="Cambria" panose="02040503050406030204" pitchFamily="18" charset="0"/>
              </a:rPr>
              <a:t>    Walked out of His own tomb</a:t>
            </a:r>
          </a:p>
          <a:p>
            <a:endParaRPr lang="en-US" sz="3200" dirty="0">
              <a:latin typeface="Cambria" panose="02040503050406030204" pitchFamily="18" charset="0"/>
            </a:endParaRPr>
          </a:p>
          <a:p>
            <a:r>
              <a:rPr lang="en-US" sz="3200" dirty="0">
                <a:latin typeface="Cambria" panose="02040503050406030204" pitchFamily="18" charset="0"/>
              </a:rPr>
              <a:t>    Ascended into Heaven</a:t>
            </a:r>
          </a:p>
          <a:p>
            <a:endParaRPr lang="en-US" sz="3200" dirty="0">
              <a:latin typeface="Cambria" panose="02040503050406030204" pitchFamily="18" charset="0"/>
            </a:endParaRPr>
          </a:p>
        </p:txBody>
      </p:sp>
    </p:spTree>
    <p:extLst>
      <p:ext uri="{BB962C8B-B14F-4D97-AF65-F5344CB8AC3E}">
        <p14:creationId xmlns:p14="http://schemas.microsoft.com/office/powerpoint/2010/main" val="189541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D9C5F-2B07-CDE9-F92F-FF24594E08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2B61C25E-33B2-5457-BFB6-6D991E6E556F}"/>
              </a:ext>
            </a:extLst>
          </p:cNvPr>
          <p:cNvPicPr>
            <a:picLocks noChangeAspect="1"/>
          </p:cNvPicPr>
          <p:nvPr/>
        </p:nvPicPr>
        <p:blipFill>
          <a:blip r:embed="rId4"/>
          <a:stretch>
            <a:fillRect/>
          </a:stretch>
        </p:blipFill>
        <p:spPr>
          <a:xfrm>
            <a:off x="8771465" y="4831643"/>
            <a:ext cx="2263423" cy="1697567"/>
          </a:xfrm>
          <a:prstGeom prst="rect">
            <a:avLst/>
          </a:prstGeom>
        </p:spPr>
      </p:pic>
      <p:pic>
        <p:nvPicPr>
          <p:cNvPr id="13" name="Picture 12">
            <a:extLst>
              <a:ext uri="{FF2B5EF4-FFF2-40B4-BE49-F238E27FC236}">
                <a16:creationId xmlns:a16="http://schemas.microsoft.com/office/drawing/2014/main" id="{BB6DF48F-25CF-9D4D-E467-FAFAE9734E2E}"/>
              </a:ext>
            </a:extLst>
          </p:cNvPr>
          <p:cNvPicPr>
            <a:picLocks noChangeAspect="1"/>
          </p:cNvPicPr>
          <p:nvPr/>
        </p:nvPicPr>
        <p:blipFill>
          <a:blip r:embed="rId5"/>
          <a:stretch>
            <a:fillRect/>
          </a:stretch>
        </p:blipFill>
        <p:spPr>
          <a:xfrm>
            <a:off x="0" y="1"/>
            <a:ext cx="2990300" cy="1682044"/>
          </a:xfrm>
          <a:prstGeom prst="rect">
            <a:avLst/>
          </a:prstGeom>
        </p:spPr>
      </p:pic>
      <p:cxnSp>
        <p:nvCxnSpPr>
          <p:cNvPr id="15" name="Straight Connector 14">
            <a:extLst>
              <a:ext uri="{FF2B5EF4-FFF2-40B4-BE49-F238E27FC236}">
                <a16:creationId xmlns:a16="http://schemas.microsoft.com/office/drawing/2014/main" id="{109AC342-B481-6C52-974E-7DD3FCB8990F}"/>
              </a:ext>
            </a:extLst>
          </p:cNvPr>
          <p:cNvCxnSpPr/>
          <p:nvPr/>
        </p:nvCxnSpPr>
        <p:spPr>
          <a:xfrm>
            <a:off x="5802489" y="2257778"/>
            <a:ext cx="0" cy="180622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9426C3-E8D6-D340-FFAE-AC5660AA5493}"/>
              </a:ext>
            </a:extLst>
          </p:cNvPr>
          <p:cNvCxnSpPr/>
          <p:nvPr/>
        </p:nvCxnSpPr>
        <p:spPr>
          <a:xfrm>
            <a:off x="5322711" y="2664178"/>
            <a:ext cx="95955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93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8B2F4-032A-FD23-10CA-A00FB4530E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1"/>
            <a:ext cx="12192000" cy="6899275"/>
          </a:xfrm>
          <a:prstGeom prst="rect">
            <a:avLst/>
          </a:prstGeom>
        </p:spPr>
      </p:pic>
      <p:sp>
        <p:nvSpPr>
          <p:cNvPr id="7" name="TextBox 6">
            <a:extLst>
              <a:ext uri="{FF2B5EF4-FFF2-40B4-BE49-F238E27FC236}">
                <a16:creationId xmlns:a16="http://schemas.microsoft.com/office/drawing/2014/main" id="{907C6E69-5133-9E8F-CB68-11725F2D22E7}"/>
              </a:ext>
            </a:extLst>
          </p:cNvPr>
          <p:cNvSpPr txBox="1"/>
          <p:nvPr/>
        </p:nvSpPr>
        <p:spPr>
          <a:xfrm>
            <a:off x="823912" y="703544"/>
            <a:ext cx="10544175" cy="4832092"/>
          </a:xfrm>
          <a:prstGeom prst="rect">
            <a:avLst/>
          </a:prstGeom>
          <a:solidFill>
            <a:schemeClr val="tx1"/>
          </a:solidFill>
        </p:spPr>
        <p:txBody>
          <a:bodyPr wrap="square" rtlCol="0">
            <a:spAutoFit/>
          </a:bodyPr>
          <a:lstStyle/>
          <a:p>
            <a:endParaRPr lang="en-US" sz="4400" dirty="0"/>
          </a:p>
          <a:p>
            <a:r>
              <a:rPr lang="en-US" sz="4400" dirty="0">
                <a:solidFill>
                  <a:schemeClr val="bg1"/>
                </a:solidFill>
              </a:rPr>
              <a:t>	</a:t>
            </a:r>
            <a:r>
              <a:rPr lang="en-US" sz="4400" i="1" dirty="0">
                <a:solidFill>
                  <a:srgbClr val="00B0F0"/>
                </a:solidFill>
              </a:rPr>
              <a:t>1 Peter 1:12</a:t>
            </a:r>
          </a:p>
          <a:p>
            <a:endParaRPr lang="en-US" sz="4400" dirty="0">
              <a:solidFill>
                <a:schemeClr val="bg1"/>
              </a:solidFill>
            </a:endParaRPr>
          </a:p>
          <a:p>
            <a:r>
              <a:rPr lang="en-US" sz="4400" dirty="0">
                <a:solidFill>
                  <a:schemeClr val="bg1"/>
                </a:solidFill>
              </a:rPr>
              <a:t>	“…those who preached the gospel to you 	by the Holy Spirit sent from Heaven – 	</a:t>
            </a:r>
            <a:r>
              <a:rPr lang="en-US" sz="4400" dirty="0">
                <a:solidFill>
                  <a:srgbClr val="FFC000"/>
                </a:solidFill>
              </a:rPr>
              <a:t>things which angels desire to look into.”</a:t>
            </a:r>
          </a:p>
          <a:p>
            <a:r>
              <a:rPr lang="en-US" sz="4400" dirty="0"/>
              <a:t>	to you</a:t>
            </a:r>
            <a:endParaRPr lang="en-US" sz="4400" dirty="0">
              <a:solidFill>
                <a:srgbClr val="FFC000"/>
              </a:solidFill>
            </a:endParaRPr>
          </a:p>
        </p:txBody>
      </p:sp>
    </p:spTree>
    <p:extLst>
      <p:ext uri="{BB962C8B-B14F-4D97-AF65-F5344CB8AC3E}">
        <p14:creationId xmlns:p14="http://schemas.microsoft.com/office/powerpoint/2010/main" val="322808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8B2F4-032A-FD23-10CA-A00FB4530E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1"/>
            <a:ext cx="12192000" cy="6899275"/>
          </a:xfrm>
          <a:prstGeom prst="rect">
            <a:avLst/>
          </a:prstGeom>
        </p:spPr>
      </p:pic>
      <p:sp>
        <p:nvSpPr>
          <p:cNvPr id="7" name="TextBox 6">
            <a:extLst>
              <a:ext uri="{FF2B5EF4-FFF2-40B4-BE49-F238E27FC236}">
                <a16:creationId xmlns:a16="http://schemas.microsoft.com/office/drawing/2014/main" id="{907C6E69-5133-9E8F-CB68-11725F2D22E7}"/>
              </a:ext>
            </a:extLst>
          </p:cNvPr>
          <p:cNvSpPr txBox="1"/>
          <p:nvPr/>
        </p:nvSpPr>
        <p:spPr>
          <a:xfrm>
            <a:off x="823912" y="335845"/>
            <a:ext cx="10544175" cy="5816977"/>
          </a:xfrm>
          <a:prstGeom prst="rect">
            <a:avLst/>
          </a:prstGeom>
          <a:solidFill>
            <a:schemeClr val="tx1"/>
          </a:solidFill>
        </p:spPr>
        <p:txBody>
          <a:bodyPr wrap="square" rtlCol="0">
            <a:spAutoFit/>
          </a:bodyPr>
          <a:lstStyle/>
          <a:p>
            <a:endParaRPr lang="en-US" sz="2000" dirty="0"/>
          </a:p>
          <a:p>
            <a:r>
              <a:rPr lang="en-US" sz="4400" dirty="0">
                <a:solidFill>
                  <a:schemeClr val="bg1"/>
                </a:solidFill>
              </a:rPr>
              <a:t>	</a:t>
            </a:r>
            <a:r>
              <a:rPr lang="en-US" sz="4400" i="1" dirty="0">
                <a:solidFill>
                  <a:srgbClr val="00B0F0"/>
                </a:solidFill>
              </a:rPr>
              <a:t>Ephesians 3:10,11</a:t>
            </a:r>
          </a:p>
          <a:p>
            <a:endParaRPr lang="en-US" sz="4400" dirty="0">
              <a:solidFill>
                <a:schemeClr val="bg1"/>
              </a:solidFill>
            </a:endParaRPr>
          </a:p>
          <a:p>
            <a:r>
              <a:rPr lang="en-US" sz="4400" dirty="0">
                <a:solidFill>
                  <a:schemeClr val="bg1"/>
                </a:solidFill>
              </a:rPr>
              <a:t>	“…the manifold wisdom of God might be 	known by the church to the </a:t>
            </a:r>
            <a:r>
              <a:rPr lang="en-US" sz="4400" dirty="0">
                <a:solidFill>
                  <a:srgbClr val="FFC000"/>
                </a:solidFill>
              </a:rPr>
              <a:t>principalities 	and powers in the heavenly places</a:t>
            </a:r>
            <a:r>
              <a:rPr lang="en-US" sz="4400" dirty="0">
                <a:solidFill>
                  <a:schemeClr val="bg1"/>
                </a:solidFill>
              </a:rPr>
              <a:t>, 	according to the eternal purpose which 	He accomplished in </a:t>
            </a:r>
            <a:r>
              <a:rPr lang="en-US" sz="4400" dirty="0">
                <a:solidFill>
                  <a:srgbClr val="FFC000"/>
                </a:solidFill>
              </a:rPr>
              <a:t>Christ Jesus our 	Lord.”	</a:t>
            </a:r>
          </a:p>
        </p:txBody>
      </p:sp>
    </p:spTree>
    <p:extLst>
      <p:ext uri="{BB962C8B-B14F-4D97-AF65-F5344CB8AC3E}">
        <p14:creationId xmlns:p14="http://schemas.microsoft.com/office/powerpoint/2010/main" val="289335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D9C5F-2B07-CDE9-F92F-FF24594E08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3FBBB15-5445-7837-7258-3E297699E86D}"/>
              </a:ext>
            </a:extLst>
          </p:cNvPr>
          <p:cNvSpPr txBox="1"/>
          <p:nvPr/>
        </p:nvSpPr>
        <p:spPr>
          <a:xfrm>
            <a:off x="361244" y="338667"/>
            <a:ext cx="11435645" cy="5940088"/>
          </a:xfrm>
          <a:prstGeom prst="rect">
            <a:avLst/>
          </a:prstGeom>
          <a:solidFill>
            <a:srgbClr val="000F2E"/>
          </a:solidFill>
        </p:spPr>
        <p:txBody>
          <a:bodyPr wrap="square" rtlCol="0">
            <a:spAutoFit/>
          </a:bodyPr>
          <a:lstStyle/>
          <a:p>
            <a:r>
              <a:rPr lang="en-US" sz="4000" dirty="0">
                <a:solidFill>
                  <a:schemeClr val="bg1"/>
                </a:solidFill>
              </a:rPr>
              <a:t>				Revelation 4</a:t>
            </a:r>
          </a:p>
          <a:p>
            <a:r>
              <a:rPr lang="en-US" sz="4000" dirty="0">
                <a:solidFill>
                  <a:schemeClr val="bg1"/>
                </a:solidFill>
              </a:rPr>
              <a:t>		</a:t>
            </a:r>
            <a:r>
              <a:rPr lang="en-US" sz="4000" i="1" u="sng" dirty="0">
                <a:solidFill>
                  <a:srgbClr val="FFC000"/>
                </a:solidFill>
              </a:rPr>
              <a:t>Throne room</a:t>
            </a:r>
            <a:r>
              <a:rPr lang="en-US" sz="4000" i="1" dirty="0">
                <a:solidFill>
                  <a:srgbClr val="FFC000"/>
                </a:solidFill>
              </a:rPr>
              <a:t>				</a:t>
            </a:r>
            <a:endParaRPr lang="en-US" sz="4000" i="1" u="sng" dirty="0">
              <a:solidFill>
                <a:srgbClr val="FFC000"/>
              </a:solidFill>
            </a:endParaRPr>
          </a:p>
          <a:p>
            <a:endParaRPr lang="en-US" sz="2000" dirty="0">
              <a:solidFill>
                <a:schemeClr val="bg1"/>
              </a:solidFill>
            </a:endParaRPr>
          </a:p>
          <a:p>
            <a:r>
              <a:rPr lang="en-US" sz="4000" dirty="0">
                <a:solidFill>
                  <a:schemeClr val="bg1"/>
                </a:solidFill>
              </a:rPr>
              <a:t>		Glory					</a:t>
            </a:r>
          </a:p>
          <a:p>
            <a:r>
              <a:rPr lang="en-US" sz="4000" dirty="0">
                <a:solidFill>
                  <a:schemeClr val="bg1"/>
                </a:solidFill>
              </a:rPr>
              <a:t>		Honor					</a:t>
            </a:r>
          </a:p>
          <a:p>
            <a:r>
              <a:rPr lang="en-US" sz="4000" dirty="0">
                <a:solidFill>
                  <a:schemeClr val="bg1"/>
                </a:solidFill>
              </a:rPr>
              <a:t>		Power					</a:t>
            </a:r>
          </a:p>
          <a:p>
            <a:endParaRPr lang="en-US" sz="4000" dirty="0">
              <a:solidFill>
                <a:schemeClr val="bg1"/>
              </a:solidFill>
            </a:endParaRPr>
          </a:p>
          <a:p>
            <a:endParaRPr lang="en-US" sz="4000" dirty="0">
              <a:solidFill>
                <a:schemeClr val="bg1"/>
              </a:solidFill>
            </a:endParaRPr>
          </a:p>
          <a:p>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1585234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7861</TotalTime>
  <Words>488</Words>
  <Application>Microsoft Macintosh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Dewey Marrs</dc:creator>
  <cp:lastModifiedBy>Dewey Marrs</cp:lastModifiedBy>
  <cp:revision>20</cp:revision>
  <cp:lastPrinted>2024-03-31T12:40:59Z</cp:lastPrinted>
  <dcterms:created xsi:type="dcterms:W3CDTF">2024-03-27T14:28:05Z</dcterms:created>
  <dcterms:modified xsi:type="dcterms:W3CDTF">2024-04-07T03:08:19Z</dcterms:modified>
</cp:coreProperties>
</file>