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65" r:id="rId3"/>
    <p:sldId id="274" r:id="rId4"/>
    <p:sldId id="257" r:id="rId5"/>
    <p:sldId id="271" r:id="rId6"/>
    <p:sldId id="278" r:id="rId7"/>
    <p:sldId id="273" r:id="rId8"/>
    <p:sldId id="279" r:id="rId9"/>
    <p:sldId id="269" r:id="rId10"/>
    <p:sldId id="275" r:id="rId11"/>
    <p:sldId id="280" r:id="rId12"/>
    <p:sldId id="281" r:id="rId13"/>
    <p:sldId id="256"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B92"/>
    <a:srgbClr val="91A1BC"/>
    <a:srgbClr val="B3AFAA"/>
    <a:srgbClr val="C8C2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78"/>
  </p:normalViewPr>
  <p:slideViewPr>
    <p:cSldViewPr snapToGrid="0">
      <p:cViewPr>
        <p:scale>
          <a:sx n="114" d="100"/>
          <a:sy n="114" d="100"/>
        </p:scale>
        <p:origin x="47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0B968-C382-CB6E-1134-5517275588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0A10AD-77E4-B0E2-CABF-70401A638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35BB48-B9FB-BBFA-3394-39C4C49847EC}"/>
              </a:ext>
            </a:extLst>
          </p:cNvPr>
          <p:cNvSpPr>
            <a:spLocks noGrp="1"/>
          </p:cNvSpPr>
          <p:nvPr>
            <p:ph type="dt" sz="half" idx="10"/>
          </p:nvPr>
        </p:nvSpPr>
        <p:spPr/>
        <p:txBody>
          <a:bodyPr/>
          <a:lstStyle/>
          <a:p>
            <a:fld id="{26953511-50BF-7540-8FC2-995916BFEDF6}" type="datetimeFigureOut">
              <a:rPr lang="en-US" smtClean="0"/>
              <a:t>3/9/24</a:t>
            </a:fld>
            <a:endParaRPr lang="en-US"/>
          </a:p>
        </p:txBody>
      </p:sp>
      <p:sp>
        <p:nvSpPr>
          <p:cNvPr id="5" name="Footer Placeholder 4">
            <a:extLst>
              <a:ext uri="{FF2B5EF4-FFF2-40B4-BE49-F238E27FC236}">
                <a16:creationId xmlns:a16="http://schemas.microsoft.com/office/drawing/2014/main" id="{1C377314-825B-F992-884D-AA473B182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E4254-7414-6877-7309-FA659B5CB99F}"/>
              </a:ext>
            </a:extLst>
          </p:cNvPr>
          <p:cNvSpPr>
            <a:spLocks noGrp="1"/>
          </p:cNvSpPr>
          <p:nvPr>
            <p:ph type="sldNum" sz="quarter" idx="12"/>
          </p:nvPr>
        </p:nvSpPr>
        <p:spPr/>
        <p:txBody>
          <a:bodyPr/>
          <a:lstStyle/>
          <a:p>
            <a:fld id="{83B83D74-9515-5549-9261-28608C93DEED}" type="slidenum">
              <a:rPr lang="en-US" smtClean="0"/>
              <a:t>‹#›</a:t>
            </a:fld>
            <a:endParaRPr lang="en-US"/>
          </a:p>
        </p:txBody>
      </p:sp>
    </p:spTree>
    <p:extLst>
      <p:ext uri="{BB962C8B-B14F-4D97-AF65-F5344CB8AC3E}">
        <p14:creationId xmlns:p14="http://schemas.microsoft.com/office/powerpoint/2010/main" val="147739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D86B4-FFCF-1466-FC73-1DEDF5CC66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552514-44B9-F56B-D438-B4985E28D0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D2EAB-C248-EAF5-9E0B-CF486398580B}"/>
              </a:ext>
            </a:extLst>
          </p:cNvPr>
          <p:cNvSpPr>
            <a:spLocks noGrp="1"/>
          </p:cNvSpPr>
          <p:nvPr>
            <p:ph type="dt" sz="half" idx="10"/>
          </p:nvPr>
        </p:nvSpPr>
        <p:spPr/>
        <p:txBody>
          <a:bodyPr/>
          <a:lstStyle/>
          <a:p>
            <a:fld id="{26953511-50BF-7540-8FC2-995916BFEDF6}" type="datetimeFigureOut">
              <a:rPr lang="en-US" smtClean="0"/>
              <a:t>3/9/24</a:t>
            </a:fld>
            <a:endParaRPr lang="en-US"/>
          </a:p>
        </p:txBody>
      </p:sp>
      <p:sp>
        <p:nvSpPr>
          <p:cNvPr id="5" name="Footer Placeholder 4">
            <a:extLst>
              <a:ext uri="{FF2B5EF4-FFF2-40B4-BE49-F238E27FC236}">
                <a16:creationId xmlns:a16="http://schemas.microsoft.com/office/drawing/2014/main" id="{0DEAD7AD-F823-BBF1-CB68-2CD39D915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24D36-44A7-B218-3EE3-B7BEF3A2ED14}"/>
              </a:ext>
            </a:extLst>
          </p:cNvPr>
          <p:cNvSpPr>
            <a:spLocks noGrp="1"/>
          </p:cNvSpPr>
          <p:nvPr>
            <p:ph type="sldNum" sz="quarter" idx="12"/>
          </p:nvPr>
        </p:nvSpPr>
        <p:spPr/>
        <p:txBody>
          <a:bodyPr/>
          <a:lstStyle/>
          <a:p>
            <a:fld id="{83B83D74-9515-5549-9261-28608C93DEED}" type="slidenum">
              <a:rPr lang="en-US" smtClean="0"/>
              <a:t>‹#›</a:t>
            </a:fld>
            <a:endParaRPr lang="en-US"/>
          </a:p>
        </p:txBody>
      </p:sp>
    </p:spTree>
    <p:extLst>
      <p:ext uri="{BB962C8B-B14F-4D97-AF65-F5344CB8AC3E}">
        <p14:creationId xmlns:p14="http://schemas.microsoft.com/office/powerpoint/2010/main" val="24294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FB3C6D-43CD-DBB6-AFA3-939B07D888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AD416B-9F72-D573-6B52-0C8B0A3481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DB092-28FA-DDE5-8BB4-351C46AAC6F4}"/>
              </a:ext>
            </a:extLst>
          </p:cNvPr>
          <p:cNvSpPr>
            <a:spLocks noGrp="1"/>
          </p:cNvSpPr>
          <p:nvPr>
            <p:ph type="dt" sz="half" idx="10"/>
          </p:nvPr>
        </p:nvSpPr>
        <p:spPr/>
        <p:txBody>
          <a:bodyPr/>
          <a:lstStyle/>
          <a:p>
            <a:fld id="{26953511-50BF-7540-8FC2-995916BFEDF6}" type="datetimeFigureOut">
              <a:rPr lang="en-US" smtClean="0"/>
              <a:t>3/9/24</a:t>
            </a:fld>
            <a:endParaRPr lang="en-US"/>
          </a:p>
        </p:txBody>
      </p:sp>
      <p:sp>
        <p:nvSpPr>
          <p:cNvPr id="5" name="Footer Placeholder 4">
            <a:extLst>
              <a:ext uri="{FF2B5EF4-FFF2-40B4-BE49-F238E27FC236}">
                <a16:creationId xmlns:a16="http://schemas.microsoft.com/office/drawing/2014/main" id="{6160F14D-1805-1454-0E51-BE8F63E4EE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C3404-863F-B1B1-1DF6-84D189F8F3DE}"/>
              </a:ext>
            </a:extLst>
          </p:cNvPr>
          <p:cNvSpPr>
            <a:spLocks noGrp="1"/>
          </p:cNvSpPr>
          <p:nvPr>
            <p:ph type="sldNum" sz="quarter" idx="12"/>
          </p:nvPr>
        </p:nvSpPr>
        <p:spPr/>
        <p:txBody>
          <a:bodyPr/>
          <a:lstStyle/>
          <a:p>
            <a:fld id="{83B83D74-9515-5549-9261-28608C93DEED}" type="slidenum">
              <a:rPr lang="en-US" smtClean="0"/>
              <a:t>‹#›</a:t>
            </a:fld>
            <a:endParaRPr lang="en-US"/>
          </a:p>
        </p:txBody>
      </p:sp>
    </p:spTree>
    <p:extLst>
      <p:ext uri="{BB962C8B-B14F-4D97-AF65-F5344CB8AC3E}">
        <p14:creationId xmlns:p14="http://schemas.microsoft.com/office/powerpoint/2010/main" val="386550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919E3-D9F5-544A-8F12-45A919AAE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6523EA-1194-03A3-213B-5AF988F9A6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80E4BD-A955-298E-D8FA-18D788A1AF2B}"/>
              </a:ext>
            </a:extLst>
          </p:cNvPr>
          <p:cNvSpPr>
            <a:spLocks noGrp="1"/>
          </p:cNvSpPr>
          <p:nvPr>
            <p:ph type="dt" sz="half" idx="10"/>
          </p:nvPr>
        </p:nvSpPr>
        <p:spPr/>
        <p:txBody>
          <a:bodyPr/>
          <a:lstStyle/>
          <a:p>
            <a:fld id="{26953511-50BF-7540-8FC2-995916BFEDF6}" type="datetimeFigureOut">
              <a:rPr lang="en-US" smtClean="0"/>
              <a:t>3/9/24</a:t>
            </a:fld>
            <a:endParaRPr lang="en-US"/>
          </a:p>
        </p:txBody>
      </p:sp>
      <p:sp>
        <p:nvSpPr>
          <p:cNvPr id="5" name="Footer Placeholder 4">
            <a:extLst>
              <a:ext uri="{FF2B5EF4-FFF2-40B4-BE49-F238E27FC236}">
                <a16:creationId xmlns:a16="http://schemas.microsoft.com/office/drawing/2014/main" id="{293A93A8-E71D-4818-B6F9-D6B732FC0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72A3D-347F-4B2C-7BCE-2C73BCD3813C}"/>
              </a:ext>
            </a:extLst>
          </p:cNvPr>
          <p:cNvSpPr>
            <a:spLocks noGrp="1"/>
          </p:cNvSpPr>
          <p:nvPr>
            <p:ph type="sldNum" sz="quarter" idx="12"/>
          </p:nvPr>
        </p:nvSpPr>
        <p:spPr/>
        <p:txBody>
          <a:bodyPr/>
          <a:lstStyle/>
          <a:p>
            <a:fld id="{83B83D74-9515-5549-9261-28608C93DEED}" type="slidenum">
              <a:rPr lang="en-US" smtClean="0"/>
              <a:t>‹#›</a:t>
            </a:fld>
            <a:endParaRPr lang="en-US"/>
          </a:p>
        </p:txBody>
      </p:sp>
    </p:spTree>
    <p:extLst>
      <p:ext uri="{BB962C8B-B14F-4D97-AF65-F5344CB8AC3E}">
        <p14:creationId xmlns:p14="http://schemas.microsoft.com/office/powerpoint/2010/main" val="423798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B2B8-9289-2666-C237-15912D65FD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3589A3-B4CB-5939-881E-EEA867F2B0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BDC0FF-03D3-323E-EB59-B097602D92F0}"/>
              </a:ext>
            </a:extLst>
          </p:cNvPr>
          <p:cNvSpPr>
            <a:spLocks noGrp="1"/>
          </p:cNvSpPr>
          <p:nvPr>
            <p:ph type="dt" sz="half" idx="10"/>
          </p:nvPr>
        </p:nvSpPr>
        <p:spPr/>
        <p:txBody>
          <a:bodyPr/>
          <a:lstStyle/>
          <a:p>
            <a:fld id="{26953511-50BF-7540-8FC2-995916BFEDF6}" type="datetimeFigureOut">
              <a:rPr lang="en-US" smtClean="0"/>
              <a:t>3/9/24</a:t>
            </a:fld>
            <a:endParaRPr lang="en-US"/>
          </a:p>
        </p:txBody>
      </p:sp>
      <p:sp>
        <p:nvSpPr>
          <p:cNvPr id="5" name="Footer Placeholder 4">
            <a:extLst>
              <a:ext uri="{FF2B5EF4-FFF2-40B4-BE49-F238E27FC236}">
                <a16:creationId xmlns:a16="http://schemas.microsoft.com/office/drawing/2014/main" id="{80F3CDFE-F3DC-99B8-577A-8D0FCFA9A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82162-259E-6B27-1CD0-D864B4D9C852}"/>
              </a:ext>
            </a:extLst>
          </p:cNvPr>
          <p:cNvSpPr>
            <a:spLocks noGrp="1"/>
          </p:cNvSpPr>
          <p:nvPr>
            <p:ph type="sldNum" sz="quarter" idx="12"/>
          </p:nvPr>
        </p:nvSpPr>
        <p:spPr/>
        <p:txBody>
          <a:bodyPr/>
          <a:lstStyle/>
          <a:p>
            <a:fld id="{83B83D74-9515-5549-9261-28608C93DEED}" type="slidenum">
              <a:rPr lang="en-US" smtClean="0"/>
              <a:t>‹#›</a:t>
            </a:fld>
            <a:endParaRPr lang="en-US"/>
          </a:p>
        </p:txBody>
      </p:sp>
    </p:spTree>
    <p:extLst>
      <p:ext uri="{BB962C8B-B14F-4D97-AF65-F5344CB8AC3E}">
        <p14:creationId xmlns:p14="http://schemas.microsoft.com/office/powerpoint/2010/main" val="1929767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535A-BF4F-E028-D303-28CCE252F1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9C201C-F4A4-5EED-7DE7-D49CEBBFDA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798950-A761-67F5-FC56-DCF0E13F5F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D43152-309F-CE13-8D70-C439FD6D1B16}"/>
              </a:ext>
            </a:extLst>
          </p:cNvPr>
          <p:cNvSpPr>
            <a:spLocks noGrp="1"/>
          </p:cNvSpPr>
          <p:nvPr>
            <p:ph type="dt" sz="half" idx="10"/>
          </p:nvPr>
        </p:nvSpPr>
        <p:spPr/>
        <p:txBody>
          <a:bodyPr/>
          <a:lstStyle/>
          <a:p>
            <a:fld id="{26953511-50BF-7540-8FC2-995916BFEDF6}" type="datetimeFigureOut">
              <a:rPr lang="en-US" smtClean="0"/>
              <a:t>3/9/24</a:t>
            </a:fld>
            <a:endParaRPr lang="en-US"/>
          </a:p>
        </p:txBody>
      </p:sp>
      <p:sp>
        <p:nvSpPr>
          <p:cNvPr id="6" name="Footer Placeholder 5">
            <a:extLst>
              <a:ext uri="{FF2B5EF4-FFF2-40B4-BE49-F238E27FC236}">
                <a16:creationId xmlns:a16="http://schemas.microsoft.com/office/drawing/2014/main" id="{78F700B8-3105-A6A2-A211-E43E7983D3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ADF69B-FFB3-1CB1-3B35-C6C6162944F6}"/>
              </a:ext>
            </a:extLst>
          </p:cNvPr>
          <p:cNvSpPr>
            <a:spLocks noGrp="1"/>
          </p:cNvSpPr>
          <p:nvPr>
            <p:ph type="sldNum" sz="quarter" idx="12"/>
          </p:nvPr>
        </p:nvSpPr>
        <p:spPr/>
        <p:txBody>
          <a:bodyPr/>
          <a:lstStyle/>
          <a:p>
            <a:fld id="{83B83D74-9515-5549-9261-28608C93DEED}" type="slidenum">
              <a:rPr lang="en-US" smtClean="0"/>
              <a:t>‹#›</a:t>
            </a:fld>
            <a:endParaRPr lang="en-US"/>
          </a:p>
        </p:txBody>
      </p:sp>
    </p:spTree>
    <p:extLst>
      <p:ext uri="{BB962C8B-B14F-4D97-AF65-F5344CB8AC3E}">
        <p14:creationId xmlns:p14="http://schemas.microsoft.com/office/powerpoint/2010/main" val="225785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55CC7-667B-E6CC-31DF-CFDA3B5DD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C05B0D-3841-12DC-A7B7-0260E5B65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A322D2-285E-EC71-17FC-D2B826A669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A587BC-0C15-99D4-3924-00E2002054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0A8E94-A42F-07A3-7901-8195F5C1BC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EE5256-B922-FEAE-377E-E113B2F0F1C4}"/>
              </a:ext>
            </a:extLst>
          </p:cNvPr>
          <p:cNvSpPr>
            <a:spLocks noGrp="1"/>
          </p:cNvSpPr>
          <p:nvPr>
            <p:ph type="dt" sz="half" idx="10"/>
          </p:nvPr>
        </p:nvSpPr>
        <p:spPr/>
        <p:txBody>
          <a:bodyPr/>
          <a:lstStyle/>
          <a:p>
            <a:fld id="{26953511-50BF-7540-8FC2-995916BFEDF6}" type="datetimeFigureOut">
              <a:rPr lang="en-US" smtClean="0"/>
              <a:t>3/9/24</a:t>
            </a:fld>
            <a:endParaRPr lang="en-US"/>
          </a:p>
        </p:txBody>
      </p:sp>
      <p:sp>
        <p:nvSpPr>
          <p:cNvPr id="8" name="Footer Placeholder 7">
            <a:extLst>
              <a:ext uri="{FF2B5EF4-FFF2-40B4-BE49-F238E27FC236}">
                <a16:creationId xmlns:a16="http://schemas.microsoft.com/office/drawing/2014/main" id="{D0305E87-E2A6-5CBD-2BAF-F6F507FFD9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DC7EF2-751D-54BD-17C9-56299E01EAF2}"/>
              </a:ext>
            </a:extLst>
          </p:cNvPr>
          <p:cNvSpPr>
            <a:spLocks noGrp="1"/>
          </p:cNvSpPr>
          <p:nvPr>
            <p:ph type="sldNum" sz="quarter" idx="12"/>
          </p:nvPr>
        </p:nvSpPr>
        <p:spPr/>
        <p:txBody>
          <a:bodyPr/>
          <a:lstStyle/>
          <a:p>
            <a:fld id="{83B83D74-9515-5549-9261-28608C93DEED}" type="slidenum">
              <a:rPr lang="en-US" smtClean="0"/>
              <a:t>‹#›</a:t>
            </a:fld>
            <a:endParaRPr lang="en-US"/>
          </a:p>
        </p:txBody>
      </p:sp>
    </p:spTree>
    <p:extLst>
      <p:ext uri="{BB962C8B-B14F-4D97-AF65-F5344CB8AC3E}">
        <p14:creationId xmlns:p14="http://schemas.microsoft.com/office/powerpoint/2010/main" val="4057640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13129-9BFA-E01A-5F99-6BCCF8F872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B71AEB-70E5-6C9C-65BA-3696383B7696}"/>
              </a:ext>
            </a:extLst>
          </p:cNvPr>
          <p:cNvSpPr>
            <a:spLocks noGrp="1"/>
          </p:cNvSpPr>
          <p:nvPr>
            <p:ph type="dt" sz="half" idx="10"/>
          </p:nvPr>
        </p:nvSpPr>
        <p:spPr/>
        <p:txBody>
          <a:bodyPr/>
          <a:lstStyle/>
          <a:p>
            <a:fld id="{26953511-50BF-7540-8FC2-995916BFEDF6}" type="datetimeFigureOut">
              <a:rPr lang="en-US" smtClean="0"/>
              <a:t>3/9/24</a:t>
            </a:fld>
            <a:endParaRPr lang="en-US"/>
          </a:p>
        </p:txBody>
      </p:sp>
      <p:sp>
        <p:nvSpPr>
          <p:cNvPr id="4" name="Footer Placeholder 3">
            <a:extLst>
              <a:ext uri="{FF2B5EF4-FFF2-40B4-BE49-F238E27FC236}">
                <a16:creationId xmlns:a16="http://schemas.microsoft.com/office/drawing/2014/main" id="{B343420F-5172-4B7F-393C-D10D5F1881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7AEADE-A5E9-4F65-26E2-F2DA85C17344}"/>
              </a:ext>
            </a:extLst>
          </p:cNvPr>
          <p:cNvSpPr>
            <a:spLocks noGrp="1"/>
          </p:cNvSpPr>
          <p:nvPr>
            <p:ph type="sldNum" sz="quarter" idx="12"/>
          </p:nvPr>
        </p:nvSpPr>
        <p:spPr/>
        <p:txBody>
          <a:bodyPr/>
          <a:lstStyle/>
          <a:p>
            <a:fld id="{83B83D74-9515-5549-9261-28608C93DEED}" type="slidenum">
              <a:rPr lang="en-US" smtClean="0"/>
              <a:t>‹#›</a:t>
            </a:fld>
            <a:endParaRPr lang="en-US"/>
          </a:p>
        </p:txBody>
      </p:sp>
    </p:spTree>
    <p:extLst>
      <p:ext uri="{BB962C8B-B14F-4D97-AF65-F5344CB8AC3E}">
        <p14:creationId xmlns:p14="http://schemas.microsoft.com/office/powerpoint/2010/main" val="394499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DD47F-2B67-EC4C-86CD-E73E15E55DD9}"/>
              </a:ext>
            </a:extLst>
          </p:cNvPr>
          <p:cNvSpPr>
            <a:spLocks noGrp="1"/>
          </p:cNvSpPr>
          <p:nvPr>
            <p:ph type="dt" sz="half" idx="10"/>
          </p:nvPr>
        </p:nvSpPr>
        <p:spPr/>
        <p:txBody>
          <a:bodyPr/>
          <a:lstStyle/>
          <a:p>
            <a:fld id="{26953511-50BF-7540-8FC2-995916BFEDF6}" type="datetimeFigureOut">
              <a:rPr lang="en-US" smtClean="0"/>
              <a:t>3/9/24</a:t>
            </a:fld>
            <a:endParaRPr lang="en-US"/>
          </a:p>
        </p:txBody>
      </p:sp>
      <p:sp>
        <p:nvSpPr>
          <p:cNvPr id="3" name="Footer Placeholder 2">
            <a:extLst>
              <a:ext uri="{FF2B5EF4-FFF2-40B4-BE49-F238E27FC236}">
                <a16:creationId xmlns:a16="http://schemas.microsoft.com/office/drawing/2014/main" id="{AB0B4F07-7593-C564-B5FE-674F85024A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2F179-9284-8E3B-634B-7CD25A4E8AFD}"/>
              </a:ext>
            </a:extLst>
          </p:cNvPr>
          <p:cNvSpPr>
            <a:spLocks noGrp="1"/>
          </p:cNvSpPr>
          <p:nvPr>
            <p:ph type="sldNum" sz="quarter" idx="12"/>
          </p:nvPr>
        </p:nvSpPr>
        <p:spPr/>
        <p:txBody>
          <a:bodyPr/>
          <a:lstStyle/>
          <a:p>
            <a:fld id="{83B83D74-9515-5549-9261-28608C93DEED}" type="slidenum">
              <a:rPr lang="en-US" smtClean="0"/>
              <a:t>‹#›</a:t>
            </a:fld>
            <a:endParaRPr lang="en-US"/>
          </a:p>
        </p:txBody>
      </p:sp>
    </p:spTree>
    <p:extLst>
      <p:ext uri="{BB962C8B-B14F-4D97-AF65-F5344CB8AC3E}">
        <p14:creationId xmlns:p14="http://schemas.microsoft.com/office/powerpoint/2010/main" val="107444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EF453-8D14-79A6-BCC5-29A23F7B8E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034BF3-7FC1-2FF3-9361-64C1B6EDD0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03E16A-CD74-F820-92FD-A82055A37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3A5436-B574-79B0-5604-64FE1D765744}"/>
              </a:ext>
            </a:extLst>
          </p:cNvPr>
          <p:cNvSpPr>
            <a:spLocks noGrp="1"/>
          </p:cNvSpPr>
          <p:nvPr>
            <p:ph type="dt" sz="half" idx="10"/>
          </p:nvPr>
        </p:nvSpPr>
        <p:spPr/>
        <p:txBody>
          <a:bodyPr/>
          <a:lstStyle/>
          <a:p>
            <a:fld id="{26953511-50BF-7540-8FC2-995916BFEDF6}" type="datetimeFigureOut">
              <a:rPr lang="en-US" smtClean="0"/>
              <a:t>3/9/24</a:t>
            </a:fld>
            <a:endParaRPr lang="en-US"/>
          </a:p>
        </p:txBody>
      </p:sp>
      <p:sp>
        <p:nvSpPr>
          <p:cNvPr id="6" name="Footer Placeholder 5">
            <a:extLst>
              <a:ext uri="{FF2B5EF4-FFF2-40B4-BE49-F238E27FC236}">
                <a16:creationId xmlns:a16="http://schemas.microsoft.com/office/drawing/2014/main" id="{5490E850-642B-67E1-3B2A-069F62D44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708280-4224-3135-E78F-07E16AFCE607}"/>
              </a:ext>
            </a:extLst>
          </p:cNvPr>
          <p:cNvSpPr>
            <a:spLocks noGrp="1"/>
          </p:cNvSpPr>
          <p:nvPr>
            <p:ph type="sldNum" sz="quarter" idx="12"/>
          </p:nvPr>
        </p:nvSpPr>
        <p:spPr/>
        <p:txBody>
          <a:bodyPr/>
          <a:lstStyle/>
          <a:p>
            <a:fld id="{83B83D74-9515-5549-9261-28608C93DEED}" type="slidenum">
              <a:rPr lang="en-US" smtClean="0"/>
              <a:t>‹#›</a:t>
            </a:fld>
            <a:endParaRPr lang="en-US"/>
          </a:p>
        </p:txBody>
      </p:sp>
    </p:spTree>
    <p:extLst>
      <p:ext uri="{BB962C8B-B14F-4D97-AF65-F5344CB8AC3E}">
        <p14:creationId xmlns:p14="http://schemas.microsoft.com/office/powerpoint/2010/main" val="1114970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484D9-CBA0-4ABC-780A-9630B8844B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B6E6E7-F128-6ADC-8B3F-6C13B68907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E6E75E-90EC-405D-CBB4-6D39EE2E0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5F505B-DF19-DA27-8ACD-9CD282A86B86}"/>
              </a:ext>
            </a:extLst>
          </p:cNvPr>
          <p:cNvSpPr>
            <a:spLocks noGrp="1"/>
          </p:cNvSpPr>
          <p:nvPr>
            <p:ph type="dt" sz="half" idx="10"/>
          </p:nvPr>
        </p:nvSpPr>
        <p:spPr/>
        <p:txBody>
          <a:bodyPr/>
          <a:lstStyle/>
          <a:p>
            <a:fld id="{26953511-50BF-7540-8FC2-995916BFEDF6}" type="datetimeFigureOut">
              <a:rPr lang="en-US" smtClean="0"/>
              <a:t>3/9/24</a:t>
            </a:fld>
            <a:endParaRPr lang="en-US"/>
          </a:p>
        </p:txBody>
      </p:sp>
      <p:sp>
        <p:nvSpPr>
          <p:cNvPr id="6" name="Footer Placeholder 5">
            <a:extLst>
              <a:ext uri="{FF2B5EF4-FFF2-40B4-BE49-F238E27FC236}">
                <a16:creationId xmlns:a16="http://schemas.microsoft.com/office/drawing/2014/main" id="{AE371108-EF35-BFF6-98FF-02EFF1DBF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26B42-7964-02E3-D30F-20D7741A10AC}"/>
              </a:ext>
            </a:extLst>
          </p:cNvPr>
          <p:cNvSpPr>
            <a:spLocks noGrp="1"/>
          </p:cNvSpPr>
          <p:nvPr>
            <p:ph type="sldNum" sz="quarter" idx="12"/>
          </p:nvPr>
        </p:nvSpPr>
        <p:spPr/>
        <p:txBody>
          <a:bodyPr/>
          <a:lstStyle/>
          <a:p>
            <a:fld id="{83B83D74-9515-5549-9261-28608C93DEED}" type="slidenum">
              <a:rPr lang="en-US" smtClean="0"/>
              <a:t>‹#›</a:t>
            </a:fld>
            <a:endParaRPr lang="en-US"/>
          </a:p>
        </p:txBody>
      </p:sp>
    </p:spTree>
    <p:extLst>
      <p:ext uri="{BB962C8B-B14F-4D97-AF65-F5344CB8AC3E}">
        <p14:creationId xmlns:p14="http://schemas.microsoft.com/office/powerpoint/2010/main" val="236932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D63C5-2954-9DD3-0779-582573A8F4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332CEC-076B-0615-1AE6-F716CB83AB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0E0B8-7F2D-C4F1-1B87-A95256A5CE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53511-50BF-7540-8FC2-995916BFEDF6}" type="datetimeFigureOut">
              <a:rPr lang="en-US" smtClean="0"/>
              <a:t>3/9/24</a:t>
            </a:fld>
            <a:endParaRPr lang="en-US"/>
          </a:p>
        </p:txBody>
      </p:sp>
      <p:sp>
        <p:nvSpPr>
          <p:cNvPr id="5" name="Footer Placeholder 4">
            <a:extLst>
              <a:ext uri="{FF2B5EF4-FFF2-40B4-BE49-F238E27FC236}">
                <a16:creationId xmlns:a16="http://schemas.microsoft.com/office/drawing/2014/main" id="{DA3C6506-EF32-01E8-F325-B663821A2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A67EB6-9CAE-6ABB-1263-18A35009A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83D74-9515-5549-9261-28608C93DEED}" type="slidenum">
              <a:rPr lang="en-US" smtClean="0"/>
              <a:t>‹#›</a:t>
            </a:fld>
            <a:endParaRPr lang="en-US"/>
          </a:p>
        </p:txBody>
      </p:sp>
    </p:spTree>
    <p:extLst>
      <p:ext uri="{BB962C8B-B14F-4D97-AF65-F5344CB8AC3E}">
        <p14:creationId xmlns:p14="http://schemas.microsoft.com/office/powerpoint/2010/main" val="3834802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xelstalk.net/background-wallpaper-in-hd/"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allpapercave.com/blur-abstract-colors-hd-wallpapers"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allpapercave.com/blur-abstract-colors-hd-wallpapers"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allpapercave.com/blur-abstract-colors-hd-wallpapers"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allpapercave.com/blur-abstract-colors-hd-wallpapers"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allpapercave.com/blur-abstract-colors-hd-wallpapers"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allpapercave.com/blur-abstract-colors-hd-wallpapers"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allpapercave.com/blur-abstract-colors-hd-wallpapers"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pixnio.com/media/wedding-dress-veil-shoulder-hotel-pretty-girl"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allpapercave.com/blur-abstract-colors-hd-wallpapers"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pixelstalk.net/background-wallpaper-in-hd/"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4EFD42-5F8D-11B2-BCB5-577A561987A5}"/>
              </a:ext>
            </a:extLst>
          </p:cNvPr>
          <p:cNvSpPr txBox="1"/>
          <p:nvPr/>
        </p:nvSpPr>
        <p:spPr>
          <a:xfrm>
            <a:off x="180622" y="191911"/>
            <a:ext cx="11763022" cy="6463308"/>
          </a:xfrm>
          <a:prstGeom prst="rect">
            <a:avLst/>
          </a:prstGeom>
          <a:solidFill>
            <a:schemeClr val="tx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165CDC22-596E-20A7-C1FA-0A3704F1D827}"/>
              </a:ext>
            </a:extLst>
          </p:cNvPr>
          <p:cNvSpPr txBox="1"/>
          <p:nvPr/>
        </p:nvSpPr>
        <p:spPr>
          <a:xfrm>
            <a:off x="3228622" y="2201333"/>
            <a:ext cx="5305778" cy="1815882"/>
          </a:xfrm>
          <a:prstGeom prst="rect">
            <a:avLst/>
          </a:prstGeom>
          <a:noFill/>
        </p:spPr>
        <p:txBody>
          <a:bodyPr wrap="square" rtlCol="0">
            <a:spAutoFit/>
          </a:bodyPr>
          <a:lstStyle/>
          <a:p>
            <a:pPr algn="ctr"/>
            <a:r>
              <a:rPr lang="en-US" sz="3200" b="1" i="1" dirty="0">
                <a:solidFill>
                  <a:schemeClr val="bg1"/>
                </a:solidFill>
                <a:latin typeface="Cambria" panose="02040503050406030204" pitchFamily="18" charset="0"/>
              </a:rPr>
              <a:t>The Family of Man</a:t>
            </a:r>
          </a:p>
          <a:p>
            <a:pPr algn="ctr"/>
            <a:endParaRPr lang="en-US" sz="4000" b="1" dirty="0">
              <a:solidFill>
                <a:schemeClr val="bg1"/>
              </a:solidFill>
              <a:latin typeface="Cambria" panose="02040503050406030204" pitchFamily="18" charset="0"/>
            </a:endParaRPr>
          </a:p>
          <a:p>
            <a:pPr algn="ctr"/>
            <a:r>
              <a:rPr lang="en-US" sz="4000" b="1" dirty="0">
                <a:solidFill>
                  <a:srgbClr val="00FB92"/>
                </a:solidFill>
                <a:latin typeface="Cambria" panose="02040503050406030204" pitchFamily="18" charset="0"/>
              </a:rPr>
              <a:t>MAN</a:t>
            </a:r>
            <a:r>
              <a:rPr lang="en-US" sz="4000" b="1" dirty="0">
                <a:solidFill>
                  <a:schemeClr val="bg1"/>
                </a:solidFill>
                <a:latin typeface="Cambria" panose="02040503050406030204" pitchFamily="18" charset="0"/>
              </a:rPr>
              <a:t>       </a:t>
            </a:r>
            <a:r>
              <a:rPr lang="en-US" sz="4000" b="1" dirty="0">
                <a:solidFill>
                  <a:srgbClr val="FFFF00"/>
                </a:solidFill>
                <a:latin typeface="Cambria" panose="02040503050406030204" pitchFamily="18" charset="0"/>
              </a:rPr>
              <a:t>WOMAN</a:t>
            </a:r>
          </a:p>
        </p:txBody>
      </p:sp>
    </p:spTree>
    <p:extLst>
      <p:ext uri="{BB962C8B-B14F-4D97-AF65-F5344CB8AC3E}">
        <p14:creationId xmlns:p14="http://schemas.microsoft.com/office/powerpoint/2010/main" val="215615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B2698A-3EDE-D4D7-1B34-C0D41A45555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7642" y="-1"/>
            <a:ext cx="12801602" cy="8001001"/>
          </a:xfrm>
          <a:prstGeom prst="rect">
            <a:avLst/>
          </a:prstGeom>
        </p:spPr>
      </p:pic>
      <p:sp>
        <p:nvSpPr>
          <p:cNvPr id="4" name="TextBox 3">
            <a:extLst>
              <a:ext uri="{FF2B5EF4-FFF2-40B4-BE49-F238E27FC236}">
                <a16:creationId xmlns:a16="http://schemas.microsoft.com/office/drawing/2014/main" id="{0F072A28-9197-389D-B916-547A45F3E744}"/>
              </a:ext>
            </a:extLst>
          </p:cNvPr>
          <p:cNvSpPr txBox="1"/>
          <p:nvPr/>
        </p:nvSpPr>
        <p:spPr>
          <a:xfrm>
            <a:off x="0" y="214847"/>
            <a:ext cx="12455911" cy="7478970"/>
          </a:xfrm>
          <a:prstGeom prst="rect">
            <a:avLst/>
          </a:prstGeom>
          <a:solidFill>
            <a:schemeClr val="tx1"/>
          </a:solidFill>
        </p:spPr>
        <p:txBody>
          <a:bodyPr wrap="square" rtlCol="0">
            <a:spAutoFit/>
          </a:bodyPr>
          <a:lstStyle/>
          <a:p>
            <a:endParaRPr lang="en-US" sz="4000" dirty="0">
              <a:solidFill>
                <a:schemeClr val="bg1"/>
              </a:solidFill>
              <a:latin typeface="Cambria" panose="02040503050406030204" pitchFamily="18" charset="0"/>
            </a:endParaRPr>
          </a:p>
          <a:p>
            <a:r>
              <a:rPr lang="en-US" sz="4000" i="1" dirty="0">
                <a:solidFill>
                  <a:schemeClr val="bg1"/>
                </a:solidFill>
                <a:latin typeface="Cambria" panose="02040503050406030204" pitchFamily="18" charset="0"/>
              </a:rPr>
              <a:t>  …Their modesty and simplicity were a rebuke to and   reaction from the shameless extravagances and immoralities of heathenism. That they were among the most conspicuous examples of the transforming powers of Christianity is manifest from the admiration and astonishment of the pagan </a:t>
            </a:r>
            <a:r>
              <a:rPr lang="en-US" sz="4000" i="1" dirty="0" err="1">
                <a:solidFill>
                  <a:srgbClr val="00FB92"/>
                </a:solidFill>
                <a:latin typeface="Cambria" panose="02040503050406030204" pitchFamily="18" charset="0"/>
              </a:rPr>
              <a:t>Libanius</a:t>
            </a:r>
            <a:r>
              <a:rPr lang="en-US" sz="4000" i="1" dirty="0">
                <a:solidFill>
                  <a:schemeClr val="bg1"/>
                </a:solidFill>
                <a:latin typeface="Cambria" panose="02040503050406030204" pitchFamily="18" charset="0"/>
              </a:rPr>
              <a:t> who exclaimed,</a:t>
            </a:r>
          </a:p>
          <a:p>
            <a:endParaRPr lang="en-US" sz="4000" i="1" dirty="0">
              <a:solidFill>
                <a:srgbClr val="FFC000"/>
              </a:solidFill>
              <a:latin typeface="Cambria" panose="02040503050406030204" pitchFamily="18" charset="0"/>
            </a:endParaRPr>
          </a:p>
          <a:p>
            <a:r>
              <a:rPr lang="en-US" sz="4000" i="1" dirty="0">
                <a:solidFill>
                  <a:srgbClr val="FFC000"/>
                </a:solidFill>
                <a:latin typeface="Cambria" panose="02040503050406030204" pitchFamily="18" charset="0"/>
              </a:rPr>
              <a:t>	“What women these Christians have!”</a:t>
            </a:r>
          </a:p>
          <a:p>
            <a:endParaRPr lang="en-US" sz="4000" dirty="0">
              <a:solidFill>
                <a:schemeClr val="bg1"/>
              </a:solidFill>
              <a:latin typeface="Cambria" panose="02040503050406030204" pitchFamily="18" charset="0"/>
            </a:endParaRPr>
          </a:p>
          <a:p>
            <a:endParaRPr lang="en-US" sz="4000" dirty="0">
              <a:solidFill>
                <a:schemeClr val="bg1"/>
              </a:solidFill>
              <a:latin typeface="Cambria" panose="02040503050406030204" pitchFamily="18" charset="0"/>
            </a:endParaRPr>
          </a:p>
          <a:p>
            <a:r>
              <a:rPr lang="en-US" sz="4000" dirty="0">
                <a:solidFill>
                  <a:schemeClr val="bg1"/>
                </a:solidFill>
                <a:latin typeface="Cambria" panose="02040503050406030204" pitchFamily="18" charset="0"/>
              </a:rPr>
              <a:t> </a:t>
            </a:r>
          </a:p>
        </p:txBody>
      </p:sp>
    </p:spTree>
    <p:extLst>
      <p:ext uri="{BB962C8B-B14F-4D97-AF65-F5344CB8AC3E}">
        <p14:creationId xmlns:p14="http://schemas.microsoft.com/office/powerpoint/2010/main" val="68650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194C44-4564-356A-22C0-1A655497A74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480" y="-2"/>
            <a:ext cx="17876522" cy="14173201"/>
          </a:xfrm>
          <a:prstGeom prst="rect">
            <a:avLst/>
          </a:prstGeom>
        </p:spPr>
      </p:pic>
      <p:sp>
        <p:nvSpPr>
          <p:cNvPr id="7" name="TextBox 6">
            <a:extLst>
              <a:ext uri="{FF2B5EF4-FFF2-40B4-BE49-F238E27FC236}">
                <a16:creationId xmlns:a16="http://schemas.microsoft.com/office/drawing/2014/main" id="{9B6459A5-AB52-F53C-3DAA-34379F2BFD18}"/>
              </a:ext>
            </a:extLst>
          </p:cNvPr>
          <p:cNvSpPr txBox="1"/>
          <p:nvPr/>
        </p:nvSpPr>
        <p:spPr>
          <a:xfrm>
            <a:off x="423745" y="324431"/>
            <a:ext cx="11976410" cy="5632311"/>
          </a:xfrm>
          <a:prstGeom prst="rect">
            <a:avLst/>
          </a:prstGeom>
          <a:noFill/>
        </p:spPr>
        <p:txBody>
          <a:bodyPr wrap="square" rtlCol="0">
            <a:spAutoFit/>
          </a:bodyPr>
          <a:lstStyle/>
          <a:p>
            <a:r>
              <a:rPr lang="en-US" sz="6000" b="1" u="sng" dirty="0">
                <a:latin typeface="Cambria" panose="02040503050406030204" pitchFamily="18" charset="0"/>
              </a:rPr>
              <a:t>MAN</a:t>
            </a:r>
            <a:r>
              <a:rPr lang="en-US" sz="6000" b="1" dirty="0">
                <a:latin typeface="Cambria" panose="02040503050406030204" pitchFamily="18" charset="0"/>
              </a:rPr>
              <a:t>						</a:t>
            </a:r>
            <a:r>
              <a:rPr lang="en-US" sz="6000" b="1" u="sng" dirty="0">
                <a:latin typeface="Cambria" panose="02040503050406030204" pitchFamily="18" charset="0"/>
              </a:rPr>
              <a:t>WOMAN</a:t>
            </a:r>
          </a:p>
          <a:p>
            <a:r>
              <a:rPr lang="en-US" sz="6000" b="1" dirty="0">
                <a:solidFill>
                  <a:schemeClr val="accent1">
                    <a:lumMod val="75000"/>
                  </a:schemeClr>
                </a:solidFill>
                <a:latin typeface="Cambria" panose="02040503050406030204" pitchFamily="18" charset="0"/>
              </a:rPr>
              <a:t>Lover 				Helper</a:t>
            </a:r>
          </a:p>
          <a:p>
            <a:r>
              <a:rPr lang="en-US" sz="6000" b="1" dirty="0">
                <a:solidFill>
                  <a:schemeClr val="accent1">
                    <a:lumMod val="75000"/>
                  </a:schemeClr>
                </a:solidFill>
                <a:latin typeface="Cambria" panose="02040503050406030204" pitchFamily="18" charset="0"/>
              </a:rPr>
              <a:t>Leader				Loves her family Provider 			Chaste/Discreet</a:t>
            </a:r>
          </a:p>
          <a:p>
            <a:r>
              <a:rPr lang="en-US" sz="6000" b="1" dirty="0">
                <a:solidFill>
                  <a:schemeClr val="accent1">
                    <a:lumMod val="75000"/>
                  </a:schemeClr>
                </a:solidFill>
                <a:latin typeface="Cambria" panose="02040503050406030204" pitchFamily="18" charset="0"/>
              </a:rPr>
              <a:t>Protector 			Makes home		</a:t>
            </a:r>
          </a:p>
          <a:p>
            <a:r>
              <a:rPr lang="en-US" sz="6000" b="1" dirty="0">
                <a:solidFill>
                  <a:schemeClr val="accent1">
                    <a:lumMod val="75000"/>
                  </a:schemeClr>
                </a:solidFill>
                <a:latin typeface="Cambria" panose="02040503050406030204" pitchFamily="18" charset="0"/>
              </a:rPr>
              <a:t>						</a:t>
            </a:r>
            <a:endParaRPr lang="en-US" sz="6000" i="1" dirty="0">
              <a:latin typeface="Cambria" panose="02040503050406030204" pitchFamily="18" charset="0"/>
            </a:endParaRPr>
          </a:p>
        </p:txBody>
      </p:sp>
    </p:spTree>
    <p:extLst>
      <p:ext uri="{BB962C8B-B14F-4D97-AF65-F5344CB8AC3E}">
        <p14:creationId xmlns:p14="http://schemas.microsoft.com/office/powerpoint/2010/main" val="3348229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194C44-4564-356A-22C0-1A655497A74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480" y="-2"/>
            <a:ext cx="17876522" cy="14173201"/>
          </a:xfrm>
          <a:prstGeom prst="rect">
            <a:avLst/>
          </a:prstGeom>
        </p:spPr>
      </p:pic>
      <p:sp>
        <p:nvSpPr>
          <p:cNvPr id="7" name="TextBox 6">
            <a:extLst>
              <a:ext uri="{FF2B5EF4-FFF2-40B4-BE49-F238E27FC236}">
                <a16:creationId xmlns:a16="http://schemas.microsoft.com/office/drawing/2014/main" id="{9B6459A5-AB52-F53C-3DAA-34379F2BFD18}"/>
              </a:ext>
            </a:extLst>
          </p:cNvPr>
          <p:cNvSpPr txBox="1"/>
          <p:nvPr/>
        </p:nvSpPr>
        <p:spPr>
          <a:xfrm>
            <a:off x="423745" y="324431"/>
            <a:ext cx="11976410" cy="5632311"/>
          </a:xfrm>
          <a:prstGeom prst="rect">
            <a:avLst/>
          </a:prstGeom>
          <a:noFill/>
        </p:spPr>
        <p:txBody>
          <a:bodyPr wrap="square" rtlCol="0">
            <a:spAutoFit/>
          </a:bodyPr>
          <a:lstStyle/>
          <a:p>
            <a:r>
              <a:rPr lang="en-US" sz="6000" b="1" u="sng" dirty="0">
                <a:latin typeface="Cambria" panose="02040503050406030204" pitchFamily="18" charset="0"/>
              </a:rPr>
              <a:t>MAN</a:t>
            </a:r>
            <a:r>
              <a:rPr lang="en-US" sz="6000" b="1" dirty="0">
                <a:latin typeface="Cambria" panose="02040503050406030204" pitchFamily="18" charset="0"/>
              </a:rPr>
              <a:t>						</a:t>
            </a:r>
            <a:r>
              <a:rPr lang="en-US" sz="6000" b="1" u="sng" dirty="0">
                <a:latin typeface="Cambria" panose="02040503050406030204" pitchFamily="18" charset="0"/>
              </a:rPr>
              <a:t>WOMAN</a:t>
            </a:r>
          </a:p>
          <a:p>
            <a:r>
              <a:rPr lang="en-US" sz="6000" b="1" dirty="0">
                <a:solidFill>
                  <a:schemeClr val="accent1">
                    <a:lumMod val="75000"/>
                  </a:schemeClr>
                </a:solidFill>
                <a:latin typeface="Cambria" panose="02040503050406030204" pitchFamily="18" charset="0"/>
              </a:rPr>
              <a:t>Lover 				Helper</a:t>
            </a:r>
          </a:p>
          <a:p>
            <a:r>
              <a:rPr lang="en-US" sz="6000" b="1" dirty="0">
                <a:solidFill>
                  <a:schemeClr val="accent1">
                    <a:lumMod val="75000"/>
                  </a:schemeClr>
                </a:solidFill>
                <a:latin typeface="Cambria" panose="02040503050406030204" pitchFamily="18" charset="0"/>
              </a:rPr>
              <a:t>Leader				Loves her family Provider 			Chaste/Discreet</a:t>
            </a:r>
          </a:p>
          <a:p>
            <a:r>
              <a:rPr lang="en-US" sz="6000" b="1" dirty="0">
                <a:solidFill>
                  <a:schemeClr val="accent1">
                    <a:lumMod val="75000"/>
                  </a:schemeClr>
                </a:solidFill>
                <a:latin typeface="Cambria" panose="02040503050406030204" pitchFamily="18" charset="0"/>
              </a:rPr>
              <a:t>Protector 			Makes home		</a:t>
            </a:r>
          </a:p>
          <a:p>
            <a:r>
              <a:rPr lang="en-US" sz="6000" b="1" dirty="0">
                <a:solidFill>
                  <a:schemeClr val="accent1">
                    <a:lumMod val="75000"/>
                  </a:schemeClr>
                </a:solidFill>
                <a:latin typeface="Cambria" panose="02040503050406030204" pitchFamily="18" charset="0"/>
              </a:rPr>
              <a:t>						Submits husband</a:t>
            </a:r>
            <a:endParaRPr lang="en-US" sz="6000" i="1" dirty="0">
              <a:latin typeface="Cambria" panose="02040503050406030204" pitchFamily="18" charset="0"/>
            </a:endParaRPr>
          </a:p>
        </p:txBody>
      </p:sp>
    </p:spTree>
    <p:extLst>
      <p:ext uri="{BB962C8B-B14F-4D97-AF65-F5344CB8AC3E}">
        <p14:creationId xmlns:p14="http://schemas.microsoft.com/office/powerpoint/2010/main" val="23681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1A8088-4104-EEB0-75E4-1DF56FE68AC1}"/>
              </a:ext>
            </a:extLst>
          </p:cNvPr>
          <p:cNvPicPr>
            <a:picLocks noChangeAspect="1"/>
          </p:cNvPicPr>
          <p:nvPr/>
        </p:nvPicPr>
        <p:blipFill>
          <a:blip r:embed="rId2"/>
          <a:stretch>
            <a:fillRect/>
          </a:stretch>
        </p:blipFill>
        <p:spPr>
          <a:xfrm>
            <a:off x="472380" y="-45623"/>
            <a:ext cx="11247240" cy="6949246"/>
          </a:xfrm>
          <a:prstGeom prst="rect">
            <a:avLst/>
          </a:prstGeom>
        </p:spPr>
      </p:pic>
      <p:sp>
        <p:nvSpPr>
          <p:cNvPr id="6" name="TextBox 5">
            <a:extLst>
              <a:ext uri="{FF2B5EF4-FFF2-40B4-BE49-F238E27FC236}">
                <a16:creationId xmlns:a16="http://schemas.microsoft.com/office/drawing/2014/main" id="{DB57B97D-CBA0-340E-0FB4-06B1EDBCF113}"/>
              </a:ext>
            </a:extLst>
          </p:cNvPr>
          <p:cNvSpPr txBox="1"/>
          <p:nvPr/>
        </p:nvSpPr>
        <p:spPr>
          <a:xfrm>
            <a:off x="0" y="0"/>
            <a:ext cx="564444" cy="7017306"/>
          </a:xfrm>
          <a:prstGeom prst="rect">
            <a:avLst/>
          </a:prstGeom>
          <a:solidFill>
            <a:schemeClr val="tx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9B54F87B-9391-5722-9241-3B5C29E5F810}"/>
              </a:ext>
            </a:extLst>
          </p:cNvPr>
          <p:cNvSpPr txBox="1"/>
          <p:nvPr/>
        </p:nvSpPr>
        <p:spPr>
          <a:xfrm>
            <a:off x="11638844" y="0"/>
            <a:ext cx="553156" cy="7017306"/>
          </a:xfrm>
          <a:prstGeom prst="rect">
            <a:avLst/>
          </a:prstGeom>
          <a:solidFill>
            <a:schemeClr val="tx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1E113CE3-DEE7-F514-FEA1-D8FA5D5DBDAF}"/>
              </a:ext>
            </a:extLst>
          </p:cNvPr>
          <p:cNvSpPr txBox="1"/>
          <p:nvPr/>
        </p:nvSpPr>
        <p:spPr>
          <a:xfrm>
            <a:off x="5350934" y="293510"/>
            <a:ext cx="1399822" cy="646331"/>
          </a:xfrm>
          <a:prstGeom prst="rect">
            <a:avLst/>
          </a:prstGeom>
          <a:solidFill>
            <a:schemeClr val="tx1"/>
          </a:solidFill>
        </p:spPr>
        <p:txBody>
          <a:bodyPr wrap="square" rtlCol="0">
            <a:spAutoFit/>
          </a:bodyPr>
          <a:lstStyle/>
          <a:p>
            <a:pPr algn="ctr"/>
            <a:r>
              <a:rPr lang="en-US" sz="3600" b="1" dirty="0">
                <a:solidFill>
                  <a:schemeClr val="bg1"/>
                </a:solidFill>
              </a:rPr>
              <a:t>Man</a:t>
            </a:r>
          </a:p>
        </p:txBody>
      </p:sp>
      <p:sp>
        <p:nvSpPr>
          <p:cNvPr id="10" name="TextBox 9">
            <a:extLst>
              <a:ext uri="{FF2B5EF4-FFF2-40B4-BE49-F238E27FC236}">
                <a16:creationId xmlns:a16="http://schemas.microsoft.com/office/drawing/2014/main" id="{85C6D962-77D8-129A-0A91-90958A0F78E0}"/>
              </a:ext>
            </a:extLst>
          </p:cNvPr>
          <p:cNvSpPr txBox="1"/>
          <p:nvPr/>
        </p:nvSpPr>
        <p:spPr>
          <a:xfrm>
            <a:off x="5068712" y="2958070"/>
            <a:ext cx="1868310" cy="646331"/>
          </a:xfrm>
          <a:prstGeom prst="rect">
            <a:avLst/>
          </a:prstGeom>
          <a:solidFill>
            <a:schemeClr val="tx1"/>
          </a:solidFill>
        </p:spPr>
        <p:txBody>
          <a:bodyPr wrap="square" rtlCol="0">
            <a:spAutoFit/>
          </a:bodyPr>
          <a:lstStyle/>
          <a:p>
            <a:pPr algn="ctr"/>
            <a:r>
              <a:rPr lang="en-US" sz="3600" b="1" dirty="0">
                <a:solidFill>
                  <a:schemeClr val="bg1"/>
                </a:solidFill>
              </a:rPr>
              <a:t>Woman</a:t>
            </a:r>
          </a:p>
        </p:txBody>
      </p:sp>
      <p:sp>
        <p:nvSpPr>
          <p:cNvPr id="3" name="TextBox 2">
            <a:extLst>
              <a:ext uri="{FF2B5EF4-FFF2-40B4-BE49-F238E27FC236}">
                <a16:creationId xmlns:a16="http://schemas.microsoft.com/office/drawing/2014/main" id="{F4E1345A-C30E-9AB5-5532-566886202B2E}"/>
              </a:ext>
            </a:extLst>
          </p:cNvPr>
          <p:cNvSpPr txBox="1"/>
          <p:nvPr/>
        </p:nvSpPr>
        <p:spPr>
          <a:xfrm>
            <a:off x="5661378" y="1163237"/>
            <a:ext cx="778933" cy="400110"/>
          </a:xfrm>
          <a:prstGeom prst="rect">
            <a:avLst/>
          </a:prstGeom>
          <a:noFill/>
        </p:spPr>
        <p:txBody>
          <a:bodyPr wrap="square" rtlCol="0">
            <a:spAutoFit/>
          </a:bodyPr>
          <a:lstStyle/>
          <a:p>
            <a:pPr algn="ctr"/>
            <a:r>
              <a:rPr lang="en-US" sz="2000" b="1" dirty="0">
                <a:solidFill>
                  <a:schemeClr val="bg1"/>
                </a:solidFill>
                <a:highlight>
                  <a:srgbClr val="000000"/>
                </a:highlight>
                <a:latin typeface="BIG CASLON MEDIUM" panose="02000603090000020003" pitchFamily="2" charset="-79"/>
                <a:cs typeface="BIG CASLON MEDIUM" panose="02000603090000020003" pitchFamily="2" charset="-79"/>
              </a:rPr>
              <a:t>ON</a:t>
            </a:r>
          </a:p>
        </p:txBody>
      </p:sp>
      <p:sp>
        <p:nvSpPr>
          <p:cNvPr id="4" name="TextBox 3">
            <a:extLst>
              <a:ext uri="{FF2B5EF4-FFF2-40B4-BE49-F238E27FC236}">
                <a16:creationId xmlns:a16="http://schemas.microsoft.com/office/drawing/2014/main" id="{DAF585EB-AF1A-BFE8-BA3D-4B34E1722D68}"/>
              </a:ext>
            </a:extLst>
          </p:cNvPr>
          <p:cNvSpPr txBox="1"/>
          <p:nvPr/>
        </p:nvSpPr>
        <p:spPr>
          <a:xfrm>
            <a:off x="5554134" y="1786744"/>
            <a:ext cx="993422" cy="400110"/>
          </a:xfrm>
          <a:prstGeom prst="rect">
            <a:avLst/>
          </a:prstGeom>
          <a:noFill/>
        </p:spPr>
        <p:txBody>
          <a:bodyPr wrap="square" rtlCol="0">
            <a:spAutoFit/>
          </a:bodyPr>
          <a:lstStyle/>
          <a:p>
            <a:pPr algn="ctr"/>
            <a:r>
              <a:rPr lang="en-US" sz="2000" b="1" dirty="0">
                <a:solidFill>
                  <a:schemeClr val="bg1"/>
                </a:solidFill>
                <a:highlight>
                  <a:srgbClr val="000000"/>
                </a:highlight>
                <a:latin typeface="BIG CASLON MEDIUM" panose="02000603090000020003" pitchFamily="2" charset="-79"/>
                <a:cs typeface="BIG CASLON MEDIUM" panose="02000603090000020003" pitchFamily="2" charset="-79"/>
              </a:rPr>
              <a:t>OFF</a:t>
            </a:r>
          </a:p>
        </p:txBody>
      </p:sp>
      <p:sp>
        <p:nvSpPr>
          <p:cNvPr id="2" name="TextBox 1">
            <a:extLst>
              <a:ext uri="{FF2B5EF4-FFF2-40B4-BE49-F238E27FC236}">
                <a16:creationId xmlns:a16="http://schemas.microsoft.com/office/drawing/2014/main" id="{5B09B1A6-5C98-B86A-4DED-6BDEE98EC6CC}"/>
              </a:ext>
            </a:extLst>
          </p:cNvPr>
          <p:cNvSpPr txBox="1"/>
          <p:nvPr/>
        </p:nvSpPr>
        <p:spPr>
          <a:xfrm>
            <a:off x="5915378" y="4052711"/>
            <a:ext cx="372533" cy="1072445"/>
          </a:xfrm>
          <a:prstGeom prst="rect">
            <a:avLst/>
          </a:prstGeom>
          <a:solidFill>
            <a:srgbClr val="B3AFAA"/>
          </a:solidFill>
        </p:spPr>
        <p:txBody>
          <a:bodyPr wrap="square" rtlCol="0">
            <a:spAutoFit/>
          </a:bodyPr>
          <a:lstStyle/>
          <a:p>
            <a:endParaRPr lang="en-US" dirty="0"/>
          </a:p>
        </p:txBody>
      </p:sp>
    </p:spTree>
    <p:extLst>
      <p:ext uri="{BB962C8B-B14F-4D97-AF65-F5344CB8AC3E}">
        <p14:creationId xmlns:p14="http://schemas.microsoft.com/office/powerpoint/2010/main" val="1803496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194C44-4564-356A-22C0-1A655497A74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480" y="-2"/>
            <a:ext cx="17876522" cy="14173201"/>
          </a:xfrm>
          <a:prstGeom prst="rect">
            <a:avLst/>
          </a:prstGeom>
        </p:spPr>
      </p:pic>
    </p:spTree>
    <p:extLst>
      <p:ext uri="{BB962C8B-B14F-4D97-AF65-F5344CB8AC3E}">
        <p14:creationId xmlns:p14="http://schemas.microsoft.com/office/powerpoint/2010/main" val="1418054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194C44-4564-356A-22C0-1A655497A74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480" y="-2"/>
            <a:ext cx="17876522" cy="14173201"/>
          </a:xfrm>
          <a:prstGeom prst="rect">
            <a:avLst/>
          </a:prstGeom>
        </p:spPr>
      </p:pic>
      <p:sp>
        <p:nvSpPr>
          <p:cNvPr id="7" name="TextBox 6">
            <a:extLst>
              <a:ext uri="{FF2B5EF4-FFF2-40B4-BE49-F238E27FC236}">
                <a16:creationId xmlns:a16="http://schemas.microsoft.com/office/drawing/2014/main" id="{9B6459A5-AB52-F53C-3DAA-34379F2BFD18}"/>
              </a:ext>
            </a:extLst>
          </p:cNvPr>
          <p:cNvSpPr txBox="1"/>
          <p:nvPr/>
        </p:nvSpPr>
        <p:spPr>
          <a:xfrm>
            <a:off x="1433689" y="614363"/>
            <a:ext cx="10566400" cy="4708981"/>
          </a:xfrm>
          <a:prstGeom prst="rect">
            <a:avLst/>
          </a:prstGeom>
          <a:noFill/>
        </p:spPr>
        <p:txBody>
          <a:bodyPr wrap="square" rtlCol="0">
            <a:spAutoFit/>
          </a:bodyPr>
          <a:lstStyle/>
          <a:p>
            <a:r>
              <a:rPr lang="en-US" sz="6000" b="1" u="sng" dirty="0">
                <a:latin typeface="Cambria" panose="02040503050406030204" pitchFamily="18" charset="0"/>
              </a:rPr>
              <a:t>MAN</a:t>
            </a:r>
            <a:r>
              <a:rPr lang="en-US" sz="6000" b="1" dirty="0">
                <a:latin typeface="Cambria" panose="02040503050406030204" pitchFamily="18" charset="0"/>
              </a:rPr>
              <a:t>					</a:t>
            </a:r>
            <a:endParaRPr lang="en-US" sz="6000" b="1" u="sng" dirty="0">
              <a:latin typeface="Cambria" panose="02040503050406030204" pitchFamily="18" charset="0"/>
            </a:endParaRPr>
          </a:p>
          <a:p>
            <a:r>
              <a:rPr lang="en-US" sz="6000" b="1" dirty="0">
                <a:solidFill>
                  <a:schemeClr val="accent1">
                    <a:lumMod val="75000"/>
                  </a:schemeClr>
                </a:solidFill>
                <a:latin typeface="Cambria" panose="02040503050406030204" pitchFamily="18" charset="0"/>
              </a:rPr>
              <a:t>Lover 					  </a:t>
            </a:r>
          </a:p>
          <a:p>
            <a:r>
              <a:rPr lang="en-US" sz="6000" b="1" dirty="0">
                <a:solidFill>
                  <a:schemeClr val="accent1">
                    <a:lumMod val="75000"/>
                  </a:schemeClr>
                </a:solidFill>
                <a:latin typeface="Cambria" panose="02040503050406030204" pitchFamily="18" charset="0"/>
              </a:rPr>
              <a:t>Leader</a:t>
            </a:r>
            <a:endParaRPr lang="en-US" sz="6000" i="1" dirty="0">
              <a:latin typeface="Cambria" panose="02040503050406030204" pitchFamily="18" charset="0"/>
            </a:endParaRPr>
          </a:p>
          <a:p>
            <a:r>
              <a:rPr lang="en-US" sz="6000" b="1" dirty="0">
                <a:solidFill>
                  <a:schemeClr val="accent1">
                    <a:lumMod val="75000"/>
                  </a:schemeClr>
                </a:solidFill>
                <a:latin typeface="Cambria" panose="02040503050406030204" pitchFamily="18" charset="0"/>
              </a:rPr>
              <a:t>Provider </a:t>
            </a:r>
          </a:p>
          <a:p>
            <a:r>
              <a:rPr lang="en-US" sz="6000" b="1" dirty="0">
                <a:solidFill>
                  <a:schemeClr val="accent1">
                    <a:lumMod val="75000"/>
                  </a:schemeClr>
                </a:solidFill>
                <a:latin typeface="Cambria" panose="02040503050406030204" pitchFamily="18" charset="0"/>
              </a:rPr>
              <a:t>Protector </a:t>
            </a:r>
            <a:endParaRPr lang="en-US" sz="6000" i="1" dirty="0">
              <a:latin typeface="Cambria" panose="02040503050406030204" pitchFamily="18" charset="0"/>
            </a:endParaRPr>
          </a:p>
        </p:txBody>
      </p:sp>
    </p:spTree>
    <p:extLst>
      <p:ext uri="{BB962C8B-B14F-4D97-AF65-F5344CB8AC3E}">
        <p14:creationId xmlns:p14="http://schemas.microsoft.com/office/powerpoint/2010/main" val="216112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194C44-4564-356A-22C0-1A655497A74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480" y="-2"/>
            <a:ext cx="17876522" cy="14173201"/>
          </a:xfrm>
          <a:prstGeom prst="rect">
            <a:avLst/>
          </a:prstGeom>
        </p:spPr>
      </p:pic>
      <p:sp>
        <p:nvSpPr>
          <p:cNvPr id="7" name="TextBox 6">
            <a:extLst>
              <a:ext uri="{FF2B5EF4-FFF2-40B4-BE49-F238E27FC236}">
                <a16:creationId xmlns:a16="http://schemas.microsoft.com/office/drawing/2014/main" id="{9B6459A5-AB52-F53C-3DAA-34379F2BFD18}"/>
              </a:ext>
            </a:extLst>
          </p:cNvPr>
          <p:cNvSpPr txBox="1"/>
          <p:nvPr/>
        </p:nvSpPr>
        <p:spPr>
          <a:xfrm>
            <a:off x="1433689" y="614363"/>
            <a:ext cx="10566400" cy="4708981"/>
          </a:xfrm>
          <a:prstGeom prst="rect">
            <a:avLst/>
          </a:prstGeom>
          <a:noFill/>
        </p:spPr>
        <p:txBody>
          <a:bodyPr wrap="square" rtlCol="0">
            <a:spAutoFit/>
          </a:bodyPr>
          <a:lstStyle/>
          <a:p>
            <a:r>
              <a:rPr lang="en-US" sz="6000" b="1" u="sng" dirty="0">
                <a:latin typeface="Cambria" panose="02040503050406030204" pitchFamily="18" charset="0"/>
              </a:rPr>
              <a:t>MAN</a:t>
            </a:r>
            <a:r>
              <a:rPr lang="en-US" sz="6000" b="1" dirty="0">
                <a:latin typeface="Cambria" panose="02040503050406030204" pitchFamily="18" charset="0"/>
              </a:rPr>
              <a:t>						</a:t>
            </a:r>
            <a:r>
              <a:rPr lang="en-US" sz="6000" b="1" u="sng" dirty="0">
                <a:latin typeface="Cambria" panose="02040503050406030204" pitchFamily="18" charset="0"/>
              </a:rPr>
              <a:t>WOMAN</a:t>
            </a:r>
          </a:p>
          <a:p>
            <a:r>
              <a:rPr lang="en-US" sz="6000" b="1" dirty="0">
                <a:solidFill>
                  <a:schemeClr val="accent1">
                    <a:lumMod val="75000"/>
                  </a:schemeClr>
                </a:solidFill>
                <a:latin typeface="Cambria" panose="02040503050406030204" pitchFamily="18" charset="0"/>
              </a:rPr>
              <a:t>Lover 					  Helper</a:t>
            </a:r>
          </a:p>
          <a:p>
            <a:r>
              <a:rPr lang="en-US" sz="6000" b="1" dirty="0">
                <a:solidFill>
                  <a:schemeClr val="accent1">
                    <a:lumMod val="75000"/>
                  </a:schemeClr>
                </a:solidFill>
                <a:latin typeface="Cambria" panose="02040503050406030204" pitchFamily="18" charset="0"/>
              </a:rPr>
              <a:t>Leader</a:t>
            </a:r>
            <a:endParaRPr lang="en-US" sz="6000" i="1" dirty="0">
              <a:latin typeface="Cambria" panose="02040503050406030204" pitchFamily="18" charset="0"/>
            </a:endParaRPr>
          </a:p>
          <a:p>
            <a:r>
              <a:rPr lang="en-US" sz="6000" b="1" dirty="0">
                <a:solidFill>
                  <a:schemeClr val="accent1">
                    <a:lumMod val="75000"/>
                  </a:schemeClr>
                </a:solidFill>
                <a:latin typeface="Cambria" panose="02040503050406030204" pitchFamily="18" charset="0"/>
              </a:rPr>
              <a:t>Provider </a:t>
            </a:r>
          </a:p>
          <a:p>
            <a:r>
              <a:rPr lang="en-US" sz="6000" b="1" dirty="0">
                <a:solidFill>
                  <a:schemeClr val="accent1">
                    <a:lumMod val="75000"/>
                  </a:schemeClr>
                </a:solidFill>
                <a:latin typeface="Cambria" panose="02040503050406030204" pitchFamily="18" charset="0"/>
              </a:rPr>
              <a:t>Protector </a:t>
            </a:r>
            <a:endParaRPr lang="en-US" sz="6000" i="1" dirty="0">
              <a:latin typeface="Cambria" panose="02040503050406030204" pitchFamily="18" charset="0"/>
            </a:endParaRPr>
          </a:p>
        </p:txBody>
      </p:sp>
    </p:spTree>
    <p:extLst>
      <p:ext uri="{BB962C8B-B14F-4D97-AF65-F5344CB8AC3E}">
        <p14:creationId xmlns:p14="http://schemas.microsoft.com/office/powerpoint/2010/main" val="167067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4EFD42-5F8D-11B2-BCB5-577A561987A5}"/>
              </a:ext>
            </a:extLst>
          </p:cNvPr>
          <p:cNvSpPr txBox="1"/>
          <p:nvPr/>
        </p:nvSpPr>
        <p:spPr>
          <a:xfrm>
            <a:off x="180622" y="191911"/>
            <a:ext cx="11763022" cy="6370975"/>
          </a:xfrm>
          <a:prstGeom prst="rect">
            <a:avLst/>
          </a:prstGeom>
          <a:solidFill>
            <a:schemeClr val="tx1"/>
          </a:solidFill>
        </p:spPr>
        <p:txBody>
          <a:bodyPr wrap="square" rtlCol="0">
            <a:spAutoFit/>
          </a:bodyPr>
          <a:lstStyle/>
          <a:p>
            <a:endParaRPr lang="en-US" sz="4000" dirty="0">
              <a:solidFill>
                <a:schemeClr val="bg1"/>
              </a:solidFill>
            </a:endParaRPr>
          </a:p>
          <a:p>
            <a:r>
              <a:rPr lang="en-US" sz="4000" dirty="0">
                <a:solidFill>
                  <a:schemeClr val="bg1"/>
                </a:solidFill>
              </a:rPr>
              <a:t>		</a:t>
            </a:r>
            <a:r>
              <a:rPr lang="en-US" sz="4000" u="sng" dirty="0">
                <a:solidFill>
                  <a:schemeClr val="bg1"/>
                </a:solidFill>
              </a:rPr>
              <a:t>Genesis 2:18 </a:t>
            </a:r>
            <a:r>
              <a:rPr lang="en-US" sz="4000" dirty="0">
                <a:solidFill>
                  <a:schemeClr val="bg1"/>
                </a:solidFill>
              </a:rPr>
              <a:t>-  “helpmeet”</a:t>
            </a:r>
          </a:p>
          <a:p>
            <a:endParaRPr lang="en-US" sz="4000" dirty="0">
              <a:solidFill>
                <a:schemeClr val="bg1"/>
              </a:solidFill>
            </a:endParaRPr>
          </a:p>
          <a:p>
            <a:r>
              <a:rPr lang="en-US" sz="4000" dirty="0">
                <a:solidFill>
                  <a:schemeClr val="bg1"/>
                </a:solidFill>
              </a:rPr>
              <a:t>			(Hebrew) </a:t>
            </a:r>
            <a:r>
              <a:rPr lang="en-US" sz="4000" i="1" dirty="0">
                <a:solidFill>
                  <a:schemeClr val="bg1"/>
                </a:solidFill>
              </a:rPr>
              <a:t>– </a:t>
            </a:r>
            <a:r>
              <a:rPr lang="en-US" sz="4000" i="1" dirty="0" err="1">
                <a:solidFill>
                  <a:srgbClr val="00B0F0"/>
                </a:solidFill>
              </a:rPr>
              <a:t>Ezer</a:t>
            </a:r>
            <a:r>
              <a:rPr lang="en-US" sz="4000" i="1" dirty="0">
                <a:solidFill>
                  <a:schemeClr val="bg1"/>
                </a:solidFill>
              </a:rPr>
              <a:t> = </a:t>
            </a:r>
            <a:r>
              <a:rPr lang="en-US" sz="4000" i="1" dirty="0">
                <a:solidFill>
                  <a:srgbClr val="FFFF00"/>
                </a:solidFill>
              </a:rPr>
              <a:t>one who helps</a:t>
            </a:r>
          </a:p>
          <a:p>
            <a:endParaRPr lang="en-US" sz="4000" i="1" dirty="0">
              <a:solidFill>
                <a:schemeClr val="bg1"/>
              </a:solidFill>
            </a:endParaRPr>
          </a:p>
          <a:p>
            <a:r>
              <a:rPr lang="en-US" sz="4000" i="1" dirty="0">
                <a:solidFill>
                  <a:schemeClr val="bg1"/>
                </a:solidFill>
              </a:rPr>
              <a:t>			</a:t>
            </a:r>
            <a:r>
              <a:rPr lang="en-US" sz="4000" i="1" dirty="0">
                <a:solidFill>
                  <a:srgbClr val="FFFF00"/>
                </a:solidFill>
              </a:rPr>
              <a:t>Helper comparable </a:t>
            </a:r>
            <a:r>
              <a:rPr lang="en-US" sz="4000" i="1" dirty="0">
                <a:solidFill>
                  <a:schemeClr val="bg1"/>
                </a:solidFill>
              </a:rPr>
              <a:t>– NKJV</a:t>
            </a:r>
          </a:p>
          <a:p>
            <a:endParaRPr lang="en-US" sz="4000" i="1" dirty="0">
              <a:solidFill>
                <a:schemeClr val="bg1"/>
              </a:solidFill>
            </a:endParaRPr>
          </a:p>
          <a:p>
            <a:r>
              <a:rPr lang="en-US" sz="4000" i="1" dirty="0">
                <a:solidFill>
                  <a:schemeClr val="bg1"/>
                </a:solidFill>
              </a:rPr>
              <a:t>			</a:t>
            </a:r>
            <a:r>
              <a:rPr lang="en-US" sz="4000" i="1" dirty="0">
                <a:solidFill>
                  <a:srgbClr val="FFFF00"/>
                </a:solidFill>
              </a:rPr>
              <a:t>Helper fit </a:t>
            </a:r>
            <a:r>
              <a:rPr lang="en-US" sz="4000" i="1" dirty="0">
                <a:solidFill>
                  <a:schemeClr val="bg1"/>
                </a:solidFill>
              </a:rPr>
              <a:t>- ESV</a:t>
            </a:r>
          </a:p>
          <a:p>
            <a:endParaRPr lang="en-US" sz="4000" dirty="0">
              <a:solidFill>
                <a:schemeClr val="bg1"/>
              </a:solidFill>
            </a:endParaRPr>
          </a:p>
          <a:p>
            <a:endParaRPr lang="en-US" sz="4800" dirty="0">
              <a:solidFill>
                <a:schemeClr val="bg1"/>
              </a:solidFill>
            </a:endParaRPr>
          </a:p>
        </p:txBody>
      </p:sp>
    </p:spTree>
    <p:extLst>
      <p:ext uri="{BB962C8B-B14F-4D97-AF65-F5344CB8AC3E}">
        <p14:creationId xmlns:p14="http://schemas.microsoft.com/office/powerpoint/2010/main" val="1189733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194C44-4564-356A-22C0-1A655497A74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480" y="-2"/>
            <a:ext cx="17876522" cy="14173201"/>
          </a:xfrm>
          <a:prstGeom prst="rect">
            <a:avLst/>
          </a:prstGeom>
        </p:spPr>
      </p:pic>
      <p:sp>
        <p:nvSpPr>
          <p:cNvPr id="7" name="TextBox 6">
            <a:extLst>
              <a:ext uri="{FF2B5EF4-FFF2-40B4-BE49-F238E27FC236}">
                <a16:creationId xmlns:a16="http://schemas.microsoft.com/office/drawing/2014/main" id="{9B6459A5-AB52-F53C-3DAA-34379F2BFD18}"/>
              </a:ext>
            </a:extLst>
          </p:cNvPr>
          <p:cNvSpPr txBox="1"/>
          <p:nvPr/>
        </p:nvSpPr>
        <p:spPr>
          <a:xfrm>
            <a:off x="1433689" y="614363"/>
            <a:ext cx="10566400" cy="4708981"/>
          </a:xfrm>
          <a:prstGeom prst="rect">
            <a:avLst/>
          </a:prstGeom>
          <a:noFill/>
        </p:spPr>
        <p:txBody>
          <a:bodyPr wrap="square" rtlCol="0">
            <a:spAutoFit/>
          </a:bodyPr>
          <a:lstStyle/>
          <a:p>
            <a:r>
              <a:rPr lang="en-US" sz="6000" b="1" u="sng" dirty="0">
                <a:latin typeface="Cambria" panose="02040503050406030204" pitchFamily="18" charset="0"/>
              </a:rPr>
              <a:t>MAN</a:t>
            </a:r>
            <a:r>
              <a:rPr lang="en-US" sz="6000" b="1" dirty="0">
                <a:latin typeface="Cambria" panose="02040503050406030204" pitchFamily="18" charset="0"/>
              </a:rPr>
              <a:t>						</a:t>
            </a:r>
            <a:r>
              <a:rPr lang="en-US" sz="6000" b="1" u="sng" dirty="0">
                <a:latin typeface="Cambria" panose="02040503050406030204" pitchFamily="18" charset="0"/>
              </a:rPr>
              <a:t>WOMAN</a:t>
            </a:r>
          </a:p>
          <a:p>
            <a:r>
              <a:rPr lang="en-US" sz="6000" b="1" dirty="0">
                <a:solidFill>
                  <a:schemeClr val="accent1">
                    <a:lumMod val="75000"/>
                  </a:schemeClr>
                </a:solidFill>
                <a:latin typeface="Cambria" panose="02040503050406030204" pitchFamily="18" charset="0"/>
              </a:rPr>
              <a:t>Lover 					  Helper</a:t>
            </a:r>
          </a:p>
          <a:p>
            <a:r>
              <a:rPr lang="en-US" sz="6000" b="1" dirty="0">
                <a:solidFill>
                  <a:schemeClr val="accent1">
                    <a:lumMod val="75000"/>
                  </a:schemeClr>
                </a:solidFill>
                <a:latin typeface="Cambria" panose="02040503050406030204" pitchFamily="18" charset="0"/>
              </a:rPr>
              <a:t>Leader</a:t>
            </a:r>
            <a:endParaRPr lang="en-US" sz="6000" i="1" dirty="0">
              <a:latin typeface="Cambria" panose="02040503050406030204" pitchFamily="18" charset="0"/>
            </a:endParaRPr>
          </a:p>
          <a:p>
            <a:r>
              <a:rPr lang="en-US" sz="6000" b="1" dirty="0">
                <a:solidFill>
                  <a:schemeClr val="accent1">
                    <a:lumMod val="75000"/>
                  </a:schemeClr>
                </a:solidFill>
                <a:latin typeface="Cambria" panose="02040503050406030204" pitchFamily="18" charset="0"/>
              </a:rPr>
              <a:t>Provider </a:t>
            </a:r>
          </a:p>
          <a:p>
            <a:r>
              <a:rPr lang="en-US" sz="6000" b="1" dirty="0">
                <a:solidFill>
                  <a:schemeClr val="accent1">
                    <a:lumMod val="75000"/>
                  </a:schemeClr>
                </a:solidFill>
                <a:latin typeface="Cambria" panose="02040503050406030204" pitchFamily="18" charset="0"/>
              </a:rPr>
              <a:t>Protector </a:t>
            </a:r>
            <a:endParaRPr lang="en-US" sz="6000" i="1" dirty="0">
              <a:latin typeface="Cambria" panose="02040503050406030204" pitchFamily="18" charset="0"/>
            </a:endParaRPr>
          </a:p>
        </p:txBody>
      </p:sp>
      <p:cxnSp>
        <p:nvCxnSpPr>
          <p:cNvPr id="4" name="Straight Arrow Connector 3">
            <a:extLst>
              <a:ext uri="{FF2B5EF4-FFF2-40B4-BE49-F238E27FC236}">
                <a16:creationId xmlns:a16="http://schemas.microsoft.com/office/drawing/2014/main" id="{AFB190C2-94EB-CCB4-C2BD-E35F36C15AAE}"/>
              </a:ext>
            </a:extLst>
          </p:cNvPr>
          <p:cNvCxnSpPr>
            <a:cxnSpLocks/>
          </p:cNvCxnSpPr>
          <p:nvPr/>
        </p:nvCxnSpPr>
        <p:spPr>
          <a:xfrm flipH="1">
            <a:off x="4672361" y="1951464"/>
            <a:ext cx="321155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708A4DAC-A70E-49BA-80DC-A258D1CDD1CA}"/>
              </a:ext>
            </a:extLst>
          </p:cNvPr>
          <p:cNvCxnSpPr>
            <a:cxnSpLocks/>
          </p:cNvCxnSpPr>
          <p:nvPr/>
        </p:nvCxnSpPr>
        <p:spPr>
          <a:xfrm flipH="1">
            <a:off x="4817327" y="2141034"/>
            <a:ext cx="3066585" cy="8140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09AFBD5-3D6A-9494-9375-0EAD0A749EDC}"/>
              </a:ext>
            </a:extLst>
          </p:cNvPr>
          <p:cNvCxnSpPr>
            <a:cxnSpLocks/>
          </p:cNvCxnSpPr>
          <p:nvPr/>
        </p:nvCxnSpPr>
        <p:spPr>
          <a:xfrm flipH="1">
            <a:off x="5018049" y="2341756"/>
            <a:ext cx="3018263" cy="15611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7C8D2D5-F3F0-F082-8F23-A6369D471963}"/>
              </a:ext>
            </a:extLst>
          </p:cNvPr>
          <p:cNvCxnSpPr>
            <a:cxnSpLocks/>
          </p:cNvCxnSpPr>
          <p:nvPr/>
        </p:nvCxnSpPr>
        <p:spPr>
          <a:xfrm flipH="1">
            <a:off x="5307980" y="2564780"/>
            <a:ext cx="2880732" cy="22413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70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194C44-4564-356A-22C0-1A655497A74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480" y="-2"/>
            <a:ext cx="17876522" cy="14173201"/>
          </a:xfrm>
          <a:prstGeom prst="rect">
            <a:avLst/>
          </a:prstGeom>
        </p:spPr>
      </p:pic>
      <p:sp>
        <p:nvSpPr>
          <p:cNvPr id="7" name="TextBox 6">
            <a:extLst>
              <a:ext uri="{FF2B5EF4-FFF2-40B4-BE49-F238E27FC236}">
                <a16:creationId xmlns:a16="http://schemas.microsoft.com/office/drawing/2014/main" id="{9B6459A5-AB52-F53C-3DAA-34379F2BFD18}"/>
              </a:ext>
            </a:extLst>
          </p:cNvPr>
          <p:cNvSpPr txBox="1"/>
          <p:nvPr/>
        </p:nvSpPr>
        <p:spPr>
          <a:xfrm>
            <a:off x="423745" y="324431"/>
            <a:ext cx="11976410" cy="5632311"/>
          </a:xfrm>
          <a:prstGeom prst="rect">
            <a:avLst/>
          </a:prstGeom>
          <a:noFill/>
        </p:spPr>
        <p:txBody>
          <a:bodyPr wrap="square" rtlCol="0">
            <a:spAutoFit/>
          </a:bodyPr>
          <a:lstStyle/>
          <a:p>
            <a:r>
              <a:rPr lang="en-US" sz="6000" b="1" u="sng" dirty="0">
                <a:latin typeface="Cambria" panose="02040503050406030204" pitchFamily="18" charset="0"/>
              </a:rPr>
              <a:t>MAN</a:t>
            </a:r>
            <a:r>
              <a:rPr lang="en-US" sz="6000" b="1" dirty="0">
                <a:latin typeface="Cambria" panose="02040503050406030204" pitchFamily="18" charset="0"/>
              </a:rPr>
              <a:t>						</a:t>
            </a:r>
            <a:r>
              <a:rPr lang="en-US" sz="6000" b="1" u="sng" dirty="0">
                <a:latin typeface="Cambria" panose="02040503050406030204" pitchFamily="18" charset="0"/>
              </a:rPr>
              <a:t>WOMAN</a:t>
            </a:r>
          </a:p>
          <a:p>
            <a:r>
              <a:rPr lang="en-US" sz="6000" b="1" dirty="0">
                <a:solidFill>
                  <a:schemeClr val="accent1">
                    <a:lumMod val="75000"/>
                  </a:schemeClr>
                </a:solidFill>
                <a:latin typeface="Cambria" panose="02040503050406030204" pitchFamily="18" charset="0"/>
              </a:rPr>
              <a:t>Lover 				Helper</a:t>
            </a:r>
          </a:p>
          <a:p>
            <a:r>
              <a:rPr lang="en-US" sz="6000" b="1" dirty="0">
                <a:solidFill>
                  <a:schemeClr val="accent1">
                    <a:lumMod val="75000"/>
                  </a:schemeClr>
                </a:solidFill>
                <a:latin typeface="Cambria" panose="02040503050406030204" pitchFamily="18" charset="0"/>
              </a:rPr>
              <a:t>Leader				Loves her family Provider 			</a:t>
            </a:r>
          </a:p>
          <a:p>
            <a:r>
              <a:rPr lang="en-US" sz="6000" b="1" dirty="0">
                <a:solidFill>
                  <a:schemeClr val="accent1">
                    <a:lumMod val="75000"/>
                  </a:schemeClr>
                </a:solidFill>
                <a:latin typeface="Cambria" panose="02040503050406030204" pitchFamily="18" charset="0"/>
              </a:rPr>
              <a:t>Protector 				</a:t>
            </a:r>
          </a:p>
          <a:p>
            <a:r>
              <a:rPr lang="en-US" sz="6000" b="1" dirty="0">
                <a:solidFill>
                  <a:schemeClr val="accent1">
                    <a:lumMod val="75000"/>
                  </a:schemeClr>
                </a:solidFill>
                <a:latin typeface="Cambria" panose="02040503050406030204" pitchFamily="18" charset="0"/>
              </a:rPr>
              <a:t>						</a:t>
            </a:r>
            <a:endParaRPr lang="en-US" sz="6000" i="1" dirty="0">
              <a:latin typeface="Cambria" panose="02040503050406030204" pitchFamily="18" charset="0"/>
            </a:endParaRPr>
          </a:p>
        </p:txBody>
      </p:sp>
    </p:spTree>
    <p:extLst>
      <p:ext uri="{BB962C8B-B14F-4D97-AF65-F5344CB8AC3E}">
        <p14:creationId xmlns:p14="http://schemas.microsoft.com/office/powerpoint/2010/main" val="2658739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29B147-CB64-9816-98D6-931757909B3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74006" y="-1"/>
            <a:ext cx="9043988" cy="13565983"/>
          </a:xfrm>
          <a:prstGeom prst="rect">
            <a:avLst/>
          </a:prstGeom>
        </p:spPr>
      </p:pic>
      <p:sp>
        <p:nvSpPr>
          <p:cNvPr id="12" name="TextBox 11">
            <a:extLst>
              <a:ext uri="{FF2B5EF4-FFF2-40B4-BE49-F238E27FC236}">
                <a16:creationId xmlns:a16="http://schemas.microsoft.com/office/drawing/2014/main" id="{1BEFE955-C31D-A6DE-E3A4-B1D365C0D1A9}"/>
              </a:ext>
            </a:extLst>
          </p:cNvPr>
          <p:cNvSpPr txBox="1"/>
          <p:nvPr/>
        </p:nvSpPr>
        <p:spPr>
          <a:xfrm>
            <a:off x="10506077" y="0"/>
            <a:ext cx="1685924" cy="7017306"/>
          </a:xfrm>
          <a:prstGeom prst="rect">
            <a:avLst/>
          </a:prstGeom>
          <a:solidFill>
            <a:schemeClr val="tx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3" name="TextBox 12">
            <a:extLst>
              <a:ext uri="{FF2B5EF4-FFF2-40B4-BE49-F238E27FC236}">
                <a16:creationId xmlns:a16="http://schemas.microsoft.com/office/drawing/2014/main" id="{7716F25B-7032-5224-D727-DBF7B38144D6}"/>
              </a:ext>
            </a:extLst>
          </p:cNvPr>
          <p:cNvSpPr txBox="1"/>
          <p:nvPr/>
        </p:nvSpPr>
        <p:spPr>
          <a:xfrm>
            <a:off x="0" y="-1"/>
            <a:ext cx="1685925" cy="7017306"/>
          </a:xfrm>
          <a:prstGeom prst="rect">
            <a:avLst/>
          </a:prstGeom>
          <a:solidFill>
            <a:schemeClr val="tx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4" name="TextBox 13">
            <a:extLst>
              <a:ext uri="{FF2B5EF4-FFF2-40B4-BE49-F238E27FC236}">
                <a16:creationId xmlns:a16="http://schemas.microsoft.com/office/drawing/2014/main" id="{99CA26BC-8678-41C3-43B9-8803FB829DC2}"/>
              </a:ext>
            </a:extLst>
          </p:cNvPr>
          <p:cNvSpPr txBox="1"/>
          <p:nvPr/>
        </p:nvSpPr>
        <p:spPr>
          <a:xfrm>
            <a:off x="2932771" y="1059366"/>
            <a:ext cx="6891453" cy="4401205"/>
          </a:xfrm>
          <a:prstGeom prst="rect">
            <a:avLst/>
          </a:prstGeom>
          <a:blipFill dpi="0" rotWithShape="1">
            <a:blip r:embed="rId4">
              <a:alphaModFix amt="74422"/>
            </a:blip>
            <a:srcRect/>
            <a:tile tx="0" ty="0" sx="100000" sy="100000" flip="none" algn="tl"/>
          </a:blipFill>
        </p:spPr>
        <p:txBody>
          <a:bodyPr wrap="square" rtlCol="0">
            <a:spAutoFit/>
          </a:bodyPr>
          <a:lstStyle/>
          <a:p>
            <a:r>
              <a:rPr lang="en-US" sz="4000" b="1" dirty="0"/>
              <a:t>Love their husbands</a:t>
            </a:r>
          </a:p>
          <a:p>
            <a:r>
              <a:rPr lang="en-US" sz="4000" b="1" dirty="0"/>
              <a:t>Love their children</a:t>
            </a:r>
          </a:p>
          <a:p>
            <a:r>
              <a:rPr lang="en-US" sz="4000" b="1" dirty="0"/>
              <a:t>To be discreet</a:t>
            </a:r>
          </a:p>
          <a:p>
            <a:r>
              <a:rPr lang="en-US" sz="4000" b="1" dirty="0"/>
              <a:t>Chaste</a:t>
            </a:r>
          </a:p>
          <a:p>
            <a:r>
              <a:rPr lang="en-US" sz="4000" b="1" dirty="0"/>
              <a:t>Home-makers</a:t>
            </a:r>
          </a:p>
          <a:p>
            <a:r>
              <a:rPr lang="en-US" sz="4000" b="1" dirty="0"/>
              <a:t>Good</a:t>
            </a:r>
          </a:p>
          <a:p>
            <a:r>
              <a:rPr lang="en-US" sz="4000" b="1" dirty="0"/>
              <a:t>Obedient to their husbands</a:t>
            </a:r>
          </a:p>
        </p:txBody>
      </p:sp>
      <p:sp>
        <p:nvSpPr>
          <p:cNvPr id="15" name="TextBox 14">
            <a:extLst>
              <a:ext uri="{FF2B5EF4-FFF2-40B4-BE49-F238E27FC236}">
                <a16:creationId xmlns:a16="http://schemas.microsoft.com/office/drawing/2014/main" id="{5A1DB913-279A-5C87-4F12-813DBF9408CC}"/>
              </a:ext>
            </a:extLst>
          </p:cNvPr>
          <p:cNvSpPr txBox="1"/>
          <p:nvPr/>
        </p:nvSpPr>
        <p:spPr>
          <a:xfrm>
            <a:off x="747132" y="245327"/>
            <a:ext cx="2698595" cy="707886"/>
          </a:xfrm>
          <a:prstGeom prst="rect">
            <a:avLst/>
          </a:prstGeom>
          <a:solidFill>
            <a:schemeClr val="tx1"/>
          </a:solidFill>
        </p:spPr>
        <p:txBody>
          <a:bodyPr wrap="square" rtlCol="0">
            <a:spAutoFit/>
          </a:bodyPr>
          <a:lstStyle/>
          <a:p>
            <a:r>
              <a:rPr lang="en-US" sz="4000" b="1" i="1" dirty="0">
                <a:solidFill>
                  <a:schemeClr val="bg1"/>
                </a:solidFill>
              </a:rPr>
              <a:t>Titus 2:4,5</a:t>
            </a:r>
          </a:p>
        </p:txBody>
      </p:sp>
    </p:spTree>
    <p:extLst>
      <p:ext uri="{BB962C8B-B14F-4D97-AF65-F5344CB8AC3E}">
        <p14:creationId xmlns:p14="http://schemas.microsoft.com/office/powerpoint/2010/main" val="37418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194C44-4564-356A-22C0-1A655497A74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480" y="-2"/>
            <a:ext cx="17876522" cy="14173201"/>
          </a:xfrm>
          <a:prstGeom prst="rect">
            <a:avLst/>
          </a:prstGeom>
        </p:spPr>
      </p:pic>
      <p:sp>
        <p:nvSpPr>
          <p:cNvPr id="7" name="TextBox 6">
            <a:extLst>
              <a:ext uri="{FF2B5EF4-FFF2-40B4-BE49-F238E27FC236}">
                <a16:creationId xmlns:a16="http://schemas.microsoft.com/office/drawing/2014/main" id="{9B6459A5-AB52-F53C-3DAA-34379F2BFD18}"/>
              </a:ext>
            </a:extLst>
          </p:cNvPr>
          <p:cNvSpPr txBox="1"/>
          <p:nvPr/>
        </p:nvSpPr>
        <p:spPr>
          <a:xfrm>
            <a:off x="423745" y="324431"/>
            <a:ext cx="11976410" cy="5632311"/>
          </a:xfrm>
          <a:prstGeom prst="rect">
            <a:avLst/>
          </a:prstGeom>
          <a:noFill/>
        </p:spPr>
        <p:txBody>
          <a:bodyPr wrap="square" rtlCol="0">
            <a:spAutoFit/>
          </a:bodyPr>
          <a:lstStyle/>
          <a:p>
            <a:r>
              <a:rPr lang="en-US" sz="6000" b="1" u="sng" dirty="0">
                <a:latin typeface="Cambria" panose="02040503050406030204" pitchFamily="18" charset="0"/>
              </a:rPr>
              <a:t>MAN</a:t>
            </a:r>
            <a:r>
              <a:rPr lang="en-US" sz="6000" b="1" dirty="0">
                <a:latin typeface="Cambria" panose="02040503050406030204" pitchFamily="18" charset="0"/>
              </a:rPr>
              <a:t>						</a:t>
            </a:r>
            <a:r>
              <a:rPr lang="en-US" sz="6000" b="1" u="sng" dirty="0">
                <a:latin typeface="Cambria" panose="02040503050406030204" pitchFamily="18" charset="0"/>
              </a:rPr>
              <a:t>WOMAN</a:t>
            </a:r>
          </a:p>
          <a:p>
            <a:r>
              <a:rPr lang="en-US" sz="6000" b="1" dirty="0">
                <a:solidFill>
                  <a:schemeClr val="accent1">
                    <a:lumMod val="75000"/>
                  </a:schemeClr>
                </a:solidFill>
                <a:latin typeface="Cambria" panose="02040503050406030204" pitchFamily="18" charset="0"/>
              </a:rPr>
              <a:t>Lover 				Helper</a:t>
            </a:r>
          </a:p>
          <a:p>
            <a:r>
              <a:rPr lang="en-US" sz="6000" b="1" dirty="0">
                <a:solidFill>
                  <a:schemeClr val="accent1">
                    <a:lumMod val="75000"/>
                  </a:schemeClr>
                </a:solidFill>
                <a:latin typeface="Cambria" panose="02040503050406030204" pitchFamily="18" charset="0"/>
              </a:rPr>
              <a:t>Leader				Loves her family Provider 			Chaste/Discreet</a:t>
            </a:r>
          </a:p>
          <a:p>
            <a:r>
              <a:rPr lang="en-US" sz="6000" b="1" dirty="0">
                <a:solidFill>
                  <a:schemeClr val="accent1">
                    <a:lumMod val="75000"/>
                  </a:schemeClr>
                </a:solidFill>
                <a:latin typeface="Cambria" panose="02040503050406030204" pitchFamily="18" charset="0"/>
              </a:rPr>
              <a:t>Protector 					</a:t>
            </a:r>
          </a:p>
          <a:p>
            <a:r>
              <a:rPr lang="en-US" sz="6000" b="1" dirty="0">
                <a:solidFill>
                  <a:schemeClr val="accent1">
                    <a:lumMod val="75000"/>
                  </a:schemeClr>
                </a:solidFill>
                <a:latin typeface="Cambria" panose="02040503050406030204" pitchFamily="18" charset="0"/>
              </a:rPr>
              <a:t>						</a:t>
            </a:r>
            <a:endParaRPr lang="en-US" sz="6000" i="1" dirty="0">
              <a:latin typeface="Cambria" panose="02040503050406030204" pitchFamily="18" charset="0"/>
            </a:endParaRPr>
          </a:p>
        </p:txBody>
      </p:sp>
    </p:spTree>
    <p:extLst>
      <p:ext uri="{BB962C8B-B14F-4D97-AF65-F5344CB8AC3E}">
        <p14:creationId xmlns:p14="http://schemas.microsoft.com/office/powerpoint/2010/main" val="219310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B2698A-3EDE-D4D7-1B34-C0D41A45555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7642" y="-1"/>
            <a:ext cx="12801602" cy="8001001"/>
          </a:xfrm>
          <a:prstGeom prst="rect">
            <a:avLst/>
          </a:prstGeom>
        </p:spPr>
      </p:pic>
      <p:sp>
        <p:nvSpPr>
          <p:cNvPr id="4" name="TextBox 3">
            <a:extLst>
              <a:ext uri="{FF2B5EF4-FFF2-40B4-BE49-F238E27FC236}">
                <a16:creationId xmlns:a16="http://schemas.microsoft.com/office/drawing/2014/main" id="{0F072A28-9197-389D-B916-547A45F3E744}"/>
              </a:ext>
            </a:extLst>
          </p:cNvPr>
          <p:cNvSpPr txBox="1"/>
          <p:nvPr/>
        </p:nvSpPr>
        <p:spPr>
          <a:xfrm>
            <a:off x="0" y="214847"/>
            <a:ext cx="12455911" cy="7171194"/>
          </a:xfrm>
          <a:prstGeom prst="rect">
            <a:avLst/>
          </a:prstGeom>
          <a:solidFill>
            <a:schemeClr val="tx1"/>
          </a:solidFill>
        </p:spPr>
        <p:txBody>
          <a:bodyPr wrap="square" rtlCol="0">
            <a:spAutoFit/>
          </a:bodyPr>
          <a:lstStyle/>
          <a:p>
            <a:r>
              <a:rPr lang="en-US" sz="4000" dirty="0">
                <a:solidFill>
                  <a:srgbClr val="00FB92"/>
                </a:solidFill>
                <a:latin typeface="Cambria" panose="02040503050406030204" pitchFamily="18" charset="0"/>
              </a:rPr>
              <a:t>Tertullian</a:t>
            </a:r>
            <a:r>
              <a:rPr lang="en-US" sz="4000" dirty="0">
                <a:solidFill>
                  <a:schemeClr val="accent2">
                    <a:lumMod val="75000"/>
                  </a:schemeClr>
                </a:solidFill>
                <a:latin typeface="Cambria" panose="02040503050406030204" pitchFamily="18" charset="0"/>
              </a:rPr>
              <a:t> </a:t>
            </a:r>
            <a:r>
              <a:rPr lang="en-US" sz="4000" i="1" dirty="0">
                <a:solidFill>
                  <a:schemeClr val="bg1"/>
                </a:solidFill>
                <a:latin typeface="Cambria" panose="02040503050406030204" pitchFamily="18" charset="0"/>
              </a:rPr>
              <a:t>(</a:t>
            </a:r>
            <a:r>
              <a:rPr lang="en-US" sz="4000" i="1" dirty="0" err="1">
                <a:solidFill>
                  <a:schemeClr val="bg1"/>
                </a:solidFill>
                <a:latin typeface="Cambria" panose="02040503050406030204" pitchFamily="18" charset="0"/>
              </a:rPr>
              <a:t>Gk</a:t>
            </a:r>
            <a:r>
              <a:rPr lang="en-US" sz="4000" i="1" dirty="0">
                <a:solidFill>
                  <a:schemeClr val="bg1"/>
                </a:solidFill>
                <a:latin typeface="Cambria" panose="02040503050406030204" pitchFamily="18" charset="0"/>
              </a:rPr>
              <a:t> teacher) </a:t>
            </a:r>
            <a:r>
              <a:rPr lang="en-US" sz="4000" dirty="0">
                <a:solidFill>
                  <a:schemeClr val="bg1"/>
                </a:solidFill>
                <a:latin typeface="Cambria" panose="02040503050406030204" pitchFamily="18" charset="0"/>
              </a:rPr>
              <a:t>comments on Christian women’s</a:t>
            </a:r>
          </a:p>
          <a:p>
            <a:r>
              <a:rPr lang="en-US" sz="4000" dirty="0">
                <a:solidFill>
                  <a:schemeClr val="bg1"/>
                </a:solidFill>
                <a:latin typeface="Cambria" panose="02040503050406030204" pitchFamily="18" charset="0"/>
              </a:rPr>
              <a:t>clothing as indicating their new spiritual worthiness:</a:t>
            </a:r>
          </a:p>
          <a:p>
            <a:endParaRPr lang="en-US" sz="1600" dirty="0">
              <a:solidFill>
                <a:schemeClr val="bg1"/>
              </a:solidFill>
              <a:latin typeface="Cambria" panose="02040503050406030204" pitchFamily="18" charset="0"/>
            </a:endParaRPr>
          </a:p>
          <a:p>
            <a:r>
              <a:rPr lang="en-US" sz="4000" i="1" dirty="0">
                <a:solidFill>
                  <a:schemeClr val="bg1"/>
                </a:solidFill>
                <a:latin typeface="Cambria" panose="02040503050406030204" pitchFamily="18" charset="0"/>
              </a:rPr>
              <a:t>“They no longer needed the former splendor of outward adornment, because clothed with the beauty and simplicity of Christlike character, they exchanged the temples, theaters and festivals of paganism for the home, labored with their hands, cared for their husbands and children, graciously dispensed Christian hospitality, nourished their spiritual life in the worship service…and</a:t>
            </a:r>
          </a:p>
          <a:p>
            <a:r>
              <a:rPr lang="en-US" sz="4000" i="1" dirty="0">
                <a:solidFill>
                  <a:schemeClr val="bg1"/>
                </a:solidFill>
                <a:latin typeface="Cambria" panose="02040503050406030204" pitchFamily="18" charset="0"/>
              </a:rPr>
              <a:t>loving ministries to the sick.</a:t>
            </a:r>
          </a:p>
          <a:p>
            <a:endParaRPr lang="en-US" sz="40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861539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427</Words>
  <Application>Microsoft Macintosh PowerPoint</Application>
  <PresentationFormat>Widescreen</PresentationFormat>
  <Paragraphs>183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BIG CASLON MEDIUM</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Dewey Marrs</dc:creator>
  <cp:lastModifiedBy>Dewey Marrs</cp:lastModifiedBy>
  <cp:revision>17</cp:revision>
  <dcterms:created xsi:type="dcterms:W3CDTF">2024-02-09T23:10:11Z</dcterms:created>
  <dcterms:modified xsi:type="dcterms:W3CDTF">2024-03-10T14:28:53Z</dcterms:modified>
</cp:coreProperties>
</file>