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82" d="100"/>
          <a:sy n="82" d="100"/>
        </p:scale>
        <p:origin x="49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68543-35BA-CF89-A347-D5CA9CD03B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3980D9-6BF8-4937-BA84-B2F33203FC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545FC-29F6-7F13-641B-6179D4159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DB238-D60A-451D-B24B-21B5BD975FE4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78217-B880-B3D6-0551-AE044FB77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7430D-5667-9401-3BA7-50F268C69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BB58-66E0-47A8-91A1-ED04AE66D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470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DBC1F-A42A-72AC-A546-00F26BD31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17A7D0-B6D8-87F5-549D-000FCF397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DC98B-0F0D-6638-2B02-58FBE1960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DB238-D60A-451D-B24B-21B5BD975FE4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12DB3-E2F8-17BF-D7D9-83C13BB04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187A8A-471B-7892-6DBC-334ED56C0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BB58-66E0-47A8-91A1-ED04AE66D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440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3A0856-1E77-FB32-60CB-6D750586CA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55F2A0-09F1-C2D6-F4AB-1B3AE9EAEB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C1C8A-4B38-B081-BE49-08E4240B6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DB238-D60A-451D-B24B-21B5BD975FE4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37BD6-D4B9-7AE3-BDF2-6DF094B9C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FDF8A1-A817-E5B0-052C-2164321D2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BB58-66E0-47A8-91A1-ED04AE66D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904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C32DC-B412-599B-242A-4E00CB853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72191-3249-1E9D-0F8D-585CF4FFE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186BA-0512-C43F-93C1-0C4619440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DB238-D60A-451D-B24B-21B5BD975FE4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974185-4A0E-DA7E-F753-09CAA5B67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27A7A-E564-B12A-80EE-C8E31D55D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BB58-66E0-47A8-91A1-ED04AE66D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895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25E1E-5F62-68F3-BD47-865801F71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6760DA-3D85-D4CF-1900-01E4EBDC28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5F9C9-7B10-4F32-EE03-97DCE3463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DB238-D60A-451D-B24B-21B5BD975FE4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FD66B-D6E7-D735-D032-F56AD62DF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21383-78A2-C249-5E93-D9A07B5C4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BB58-66E0-47A8-91A1-ED04AE66D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65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46F5C-B9BB-D7F4-763D-D7FD0ED28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6F946-9067-10BD-BDFE-3CD0F3249D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5A95BB-C849-6466-1DE4-F10A684655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8F6816-EAA1-D5E6-08F8-3F63782E1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DB238-D60A-451D-B24B-21B5BD975FE4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AE54F5-A53C-5754-A9B4-7C3A7DD01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AA211C-8F47-458D-286C-7457EE8E9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BB58-66E0-47A8-91A1-ED04AE66D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66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8BAB2-6863-8F7D-3BBB-A648CCC38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D9A9B-B8FE-6DDC-12D0-1B27830E59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352225-84EC-A737-3C80-C448226172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E83DB6-E80F-3CA9-B682-0B6942068F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AC5A09-820B-E62F-E201-D1436F6043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11D39D-76F9-1F8B-1402-3B304BB41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DB238-D60A-451D-B24B-21B5BD975FE4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2AC15C-505A-977E-372C-A92ED7C59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92BC6B-B992-D220-F4D8-D3D25B727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BB58-66E0-47A8-91A1-ED04AE66D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434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5974C-E90D-1448-C42D-501DEA7A9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1FEF00-E721-BBFA-1783-7C6FE5426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DB238-D60A-451D-B24B-21B5BD975FE4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40FBEF-FDCA-7FF3-F2DE-DABBC6AD8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977C24-CE52-2EC5-AC29-AFB1B9325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BB58-66E0-47A8-91A1-ED04AE66D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19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AE5D15-B7E9-7CD2-EFBF-4FF4828CF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DB238-D60A-451D-B24B-21B5BD975FE4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C6F592-EF28-43BA-F841-0F716BC6D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EC5576-B9B1-39EC-CF72-1B0CB6395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BB58-66E0-47A8-91A1-ED04AE66D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84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F88C1-BA6D-AA5C-8BDD-5E5AD88FC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63F02-A42B-A395-9D3C-DF34F1044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C0C985-D624-B59E-D178-42265C8157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C5CD4F-BAF4-23B0-6566-592B7DB2F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DB238-D60A-451D-B24B-21B5BD975FE4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1F53ED-E4F9-D1DD-743E-36EDA07B8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A10115-B5B5-95F1-D48A-BBC6E555F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BB58-66E0-47A8-91A1-ED04AE66D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461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2295C-10EA-C487-927E-9FF14AF29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27F2E6-DF71-5A6B-1087-29C14B8748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385913-3570-9FCA-E082-53524BD325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7C1E97-5038-516A-A855-8BD156D64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DB238-D60A-451D-B24B-21B5BD975FE4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3BD888-23AB-5D91-60BE-C8D4BD22D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5E4BEE-1CB9-1B89-EB07-6BEF06A61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ABB58-66E0-47A8-91A1-ED04AE66D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0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266EEF-3E65-6D30-F805-82360259C5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9AF83D-84FB-D42B-33C6-291B2C51F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05172-FD85-E24B-67D1-3F70BC8783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5FDB238-D60A-451D-B24B-21B5BD975FE4}" type="datetimeFigureOut">
              <a:rPr lang="en-US" smtClean="0"/>
              <a:t>3/23/2024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768DCD-4B9B-5F32-2598-EB89B677FD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DD316-28A9-AC01-CD0D-C882C2287C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3ABB58-66E0-47A8-91A1-ED04AE66D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44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3B975-477D-700F-3C14-7F6E1F0CC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AAFA2-1EF2-BE52-85CC-F3B1B8CD7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254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C8320351-9FA2-4A26-885B-BB8F3E4902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8CD2EFB-78C2-4C6E-A6B9-4ED12FAD5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Rock formations">
            <a:extLst>
              <a:ext uri="{FF2B5EF4-FFF2-40B4-BE49-F238E27FC236}">
                <a16:creationId xmlns:a16="http://schemas.microsoft.com/office/drawing/2014/main" id="{998E73C5-CC1A-EABE-4CC2-18D9B2ECCC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/>
          <a:stretch/>
        </p:blipFill>
        <p:spPr>
          <a:xfrm>
            <a:off x="-1" y="10"/>
            <a:ext cx="12192001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A628EE6-4E81-FAB3-A1BC-F964F5FD2B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600427"/>
            <a:ext cx="9875520" cy="3299902"/>
          </a:xfrm>
        </p:spPr>
        <p:txBody>
          <a:bodyPr>
            <a:normAutofit/>
          </a:bodyPr>
          <a:lstStyle/>
          <a:p>
            <a:pPr algn="l"/>
            <a:r>
              <a:rPr lang="en-US" sz="8200" dirty="0">
                <a:solidFill>
                  <a:srgbClr val="FFFFFF"/>
                </a:solidFill>
              </a:rPr>
              <a:t>Paul &amp; Timothy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C4DDD9-5821-455D-9714-54B99CBCB1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9536" y="4072045"/>
            <a:ext cx="9875520" cy="1414355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FFFFFF"/>
                </a:solidFill>
              </a:rPr>
              <a:t>Our Relationships as Christians</a:t>
            </a:r>
          </a:p>
        </p:txBody>
      </p:sp>
    </p:spTree>
    <p:extLst>
      <p:ext uri="{BB962C8B-B14F-4D97-AF65-F5344CB8AC3E}">
        <p14:creationId xmlns:p14="http://schemas.microsoft.com/office/powerpoint/2010/main" val="3947295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Rock formations">
            <a:extLst>
              <a:ext uri="{FF2B5EF4-FFF2-40B4-BE49-F238E27FC236}">
                <a16:creationId xmlns:a16="http://schemas.microsoft.com/office/drawing/2014/main" id="{998E73C5-CC1A-EABE-4CC2-18D9B2ECCC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/>
          <a:stretch/>
        </p:blipFill>
        <p:spPr>
          <a:xfrm>
            <a:off x="-1" y="10"/>
            <a:ext cx="12192001" cy="685799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D4B75717-69ED-AC2F-EE22-AD9B804C456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4400" dirty="0">
                <a:solidFill>
                  <a:srgbClr val="FFFFFF"/>
                </a:solidFill>
              </a:rPr>
              <a:t>Paul &amp; Timothy’s Relationship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6CC0DFF-D13F-37D9-7C2B-83492090AE5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(Acts 16) – Paul meets Timothy and is impressed by him.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(Acts 17-20) – Timothy helps spread the gospel.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The Epistles</a:t>
            </a:r>
          </a:p>
          <a:p>
            <a:pPr lvl="1"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(Rom. 16:21) – “Timothy, my fellow worker, greets you.”</a:t>
            </a:r>
          </a:p>
          <a:p>
            <a:pPr lvl="1"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(1 Cor. 4:17) – “I sent you Timothy, my beloved and faithful child in the Lord.”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Timothy returns to Paul and writes epistles with him:</a:t>
            </a:r>
          </a:p>
          <a:p>
            <a:pPr lvl="1"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2</a:t>
            </a:r>
            <a:r>
              <a:rPr lang="en-US" baseline="30000" dirty="0">
                <a:solidFill>
                  <a:srgbClr val="FFFFFF"/>
                </a:solidFill>
              </a:rPr>
              <a:t>nd</a:t>
            </a:r>
            <a:r>
              <a:rPr lang="en-US" dirty="0">
                <a:solidFill>
                  <a:srgbClr val="FFFFFF"/>
                </a:solidFill>
              </a:rPr>
              <a:t> Corinthians, Philippians, Colossians, 1 &amp; 2 Thessalonians, &amp; Philemon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Timothy is with Paul while he is imprisoned. </a:t>
            </a:r>
          </a:p>
        </p:txBody>
      </p:sp>
    </p:spTree>
    <p:extLst>
      <p:ext uri="{BB962C8B-B14F-4D97-AF65-F5344CB8AC3E}">
        <p14:creationId xmlns:p14="http://schemas.microsoft.com/office/powerpoint/2010/main" val="24758454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Rock formations">
            <a:extLst>
              <a:ext uri="{FF2B5EF4-FFF2-40B4-BE49-F238E27FC236}">
                <a16:creationId xmlns:a16="http://schemas.microsoft.com/office/drawing/2014/main" id="{998E73C5-CC1A-EABE-4CC2-18D9B2ECCC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/>
          <a:stretch/>
        </p:blipFill>
        <p:spPr>
          <a:xfrm>
            <a:off x="-1" y="10"/>
            <a:ext cx="12192001" cy="685799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D4B75717-69ED-AC2F-EE22-AD9B804C456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4400" dirty="0">
                <a:solidFill>
                  <a:srgbClr val="FFFFFF"/>
                </a:solidFill>
              </a:rPr>
              <a:t>Paul &amp; Timothy’s Relationship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6CC0DFF-D13F-37D9-7C2B-83492090AE5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(1 Tim. 1:3) - Paul sends him to Ephesus.</a:t>
            </a:r>
          </a:p>
          <a:p>
            <a:pPr lvl="1"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“My true child in the faith”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Paul’s guidance</a:t>
            </a:r>
          </a:p>
          <a:p>
            <a:pPr lvl="1"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(1 Tim. 4:11-16) – Paul’s trust and encouragement.</a:t>
            </a:r>
          </a:p>
          <a:p>
            <a:pPr lvl="1"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(1 Tim. 6:11-14) – The stern but loving command of a father to a son.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Paul’s last recorded letter – 2</a:t>
            </a:r>
            <a:r>
              <a:rPr lang="en-US" baseline="30000" dirty="0">
                <a:solidFill>
                  <a:srgbClr val="FFFFFF"/>
                </a:solidFill>
              </a:rPr>
              <a:t>nd</a:t>
            </a:r>
            <a:r>
              <a:rPr lang="en-US" dirty="0">
                <a:solidFill>
                  <a:srgbClr val="FFFFFF"/>
                </a:solidFill>
              </a:rPr>
              <a:t> Timothy</a:t>
            </a:r>
          </a:p>
          <a:p>
            <a:pPr lvl="1"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(2 Tim. 1:1-7) – Paul’s deep love and encouragement for him. </a:t>
            </a:r>
          </a:p>
        </p:txBody>
      </p:sp>
    </p:spTree>
    <p:extLst>
      <p:ext uri="{BB962C8B-B14F-4D97-AF65-F5344CB8AC3E}">
        <p14:creationId xmlns:p14="http://schemas.microsoft.com/office/powerpoint/2010/main" val="32891687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Rock formations">
            <a:extLst>
              <a:ext uri="{FF2B5EF4-FFF2-40B4-BE49-F238E27FC236}">
                <a16:creationId xmlns:a16="http://schemas.microsoft.com/office/drawing/2014/main" id="{998E73C5-CC1A-EABE-4CC2-18D9B2ECCC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/>
          <a:stretch/>
        </p:blipFill>
        <p:spPr>
          <a:xfrm>
            <a:off x="-1" y="10"/>
            <a:ext cx="12192001" cy="685799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D4B75717-69ED-AC2F-EE22-AD9B804C456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4400" dirty="0">
                <a:solidFill>
                  <a:srgbClr val="FFFFFF"/>
                </a:solidFill>
              </a:rPr>
              <a:t>Applications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6CC0DFF-D13F-37D9-7C2B-83492090AE5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Seek Counsel from Older Christians</a:t>
            </a:r>
          </a:p>
          <a:p>
            <a:pPr lvl="1"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Who is your Paul?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Encourage and Guide Younger Christians</a:t>
            </a:r>
          </a:p>
          <a:p>
            <a:pPr lvl="1" indent="-2286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Who is your Timothy?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>
              <a:solidFill>
                <a:srgbClr val="FFFFFF"/>
              </a:solidFill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1504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C8320351-9FA2-4A26-885B-BB8F3E4902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8CD2EFB-78C2-4C6E-A6B9-4ED12FAD5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Rock formations">
            <a:extLst>
              <a:ext uri="{FF2B5EF4-FFF2-40B4-BE49-F238E27FC236}">
                <a16:creationId xmlns:a16="http://schemas.microsoft.com/office/drawing/2014/main" id="{998E73C5-CC1A-EABE-4CC2-18D9B2ECCC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/>
          <a:stretch/>
        </p:blipFill>
        <p:spPr>
          <a:xfrm>
            <a:off x="0" y="10"/>
            <a:ext cx="12192001" cy="685799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40AD545A-5254-8E35-9025-9B6514B2AE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0931587A-32F3-C555-E10C-AB5FC6855A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238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210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Calibri</vt:lpstr>
      <vt:lpstr>Office Theme</vt:lpstr>
      <vt:lpstr>PowerPoint Presentation</vt:lpstr>
      <vt:lpstr>Paul &amp; Timothy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Ariel Partain</dc:creator>
  <cp:lastModifiedBy>Ariel Partain</cp:lastModifiedBy>
  <cp:revision>1</cp:revision>
  <dcterms:created xsi:type="dcterms:W3CDTF">2024-03-24T03:47:11Z</dcterms:created>
  <dcterms:modified xsi:type="dcterms:W3CDTF">2024-03-24T04:37:46Z</dcterms:modified>
</cp:coreProperties>
</file>