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91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el Partain" userId="2e6aafbff86caf3f" providerId="LiveId" clId="{8586E90E-8DAA-415C-82EA-2297568C29BC}"/>
    <pc:docChg chg="custSel modSld">
      <pc:chgData name="Ariel Partain" userId="2e6aafbff86caf3f" providerId="LiveId" clId="{8586E90E-8DAA-415C-82EA-2297568C29BC}" dt="2023-11-26T05:56:02.219" v="1" actId="478"/>
      <pc:docMkLst>
        <pc:docMk/>
      </pc:docMkLst>
      <pc:sldChg chg="delSp modSp mod">
        <pc:chgData name="Ariel Partain" userId="2e6aafbff86caf3f" providerId="LiveId" clId="{8586E90E-8DAA-415C-82EA-2297568C29BC}" dt="2023-11-26T05:56:02.219" v="1" actId="478"/>
        <pc:sldMkLst>
          <pc:docMk/>
          <pc:sldMk cId="2782659342" sldId="260"/>
        </pc:sldMkLst>
        <pc:spChg chg="del mod">
          <ac:chgData name="Ariel Partain" userId="2e6aafbff86caf3f" providerId="LiveId" clId="{8586E90E-8DAA-415C-82EA-2297568C29BC}" dt="2023-11-26T05:56:02.219" v="1" actId="478"/>
          <ac:spMkLst>
            <pc:docMk/>
            <pc:sldMk cId="2782659342" sldId="260"/>
            <ac:spMk id="8" creationId="{8BD096B6-82A6-348C-CE3A-0E3A2F155C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17FC-4EEE-2F52-EB93-A11D09BDC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9222A-1BE9-459D-9399-CA88F2EB1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09D7C-DACD-34BA-68FF-A4640919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37E9-5E1E-3CED-1B23-5049CD10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3AAD9-196A-D674-CB28-3053C67C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4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AC41-7566-0C13-0F1A-224133E8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3DC2B-A69F-0901-3A32-1DFAB95BE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FD43-E208-F26D-D207-55CADD32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0675C-0DCB-54EF-C582-8AFF1609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EBA44-18E4-6DA6-3A60-C4B796D6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2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F8BDF-C63C-280B-3A34-88E6BD851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149EE-3C16-0851-F7AA-B216D961D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D64A0-BD42-3600-29FA-3713A010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D6C24-0947-D1A8-750B-505DAE51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AEEDF-887E-C169-9FDE-F5EEB87F0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3A0E-475D-9DFC-3333-078102EA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5D70C-5983-2477-F763-B656A4159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AB2F-D774-9F49-DEDE-0A84AEBE4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C4FD-9D43-6330-536F-A4933C58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ACAFE-E159-7C63-F6EF-2CC4DB4C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53C5-8D20-62C2-27B5-40B47BB4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6EB61-EF0D-6655-5A18-7E6876E5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461A3-343F-4847-F793-478BE4F0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7B3F-6216-020C-4E6D-979427CB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03C69-C06F-F4CE-B84B-4B4C09D2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D2482-50AE-4BFA-B15B-72184968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36D6-C8A4-4F7E-613B-2BFA71172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05CA2-9FF9-7FD2-2C35-A24983879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FB86E-9A53-A7EB-0225-FC87083B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28B2B-0B15-58C1-E68B-5D8F22E4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3947D-6EF6-018C-96F2-05699274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8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CF6A-D2C2-E992-DDE7-4B01A5DE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5718-F245-1436-E9FC-97565514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FCB81-6065-7AC6-3F98-8EC4CEF15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BE98D5-FBB0-C0C2-DA56-03E46609C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82BCA-6616-C519-04B5-895958102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7AE128-2D1E-7E9D-B385-7544AFC1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21D7D9-0CE7-863F-2E16-5BD5A73E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D50FF-9C04-8E4D-FB2F-AF513291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67CD-66EE-2AC5-EC6A-7EDEEF78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3FD09-F419-14F3-C046-4C4D2BA0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7CA04-5B48-EFF3-5FEF-D35DD7F9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B7AEE-A9F7-4446-9B21-0471013C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AD30C-D9AE-6DE2-8348-298E60D4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B23D9-5E53-5D8B-2B08-A18916C5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4307A-CF4C-A729-C18D-1FF43EC6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6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1EE2-00EA-0A6C-7252-DDCC2CD5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50A9B-EB92-0626-3867-846B5BD2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9008C-E3FF-5C19-72B7-666833C8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6EE3E-616E-9591-84BE-7EABBD5C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5696F-1875-65F7-81C8-1848205F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D229D-2E51-9AA4-A5E1-C7A257FE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3F6B-6D85-607F-0945-C68E8CBD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C0E1B0-9203-9D93-DD9B-B765E5636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78FC9-37AB-5279-70E8-C1C2C4BEF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D12FB-7CA1-651C-AFEC-ED9F9070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1E44F-7EEF-E311-9CCF-3F99DBAE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2DB0-5470-80ED-5AD3-518E52B7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5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EE45E-C104-7B83-E1F6-FBB81BFD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EDA12-B8E2-A738-6679-EF074B9B9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2629F-8C95-3176-2197-3AC1A9AF6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B9B3-65CC-4956-94CD-C09E3A2C6CBC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78B41-BB0A-84D6-7028-1292A5F97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A7B5D-CBBA-9653-F591-3FE12D2B7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1A84-0528-4BDD-A65D-BFF00101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8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EA65-4EE5-FFEB-4E52-BCFC12CF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5CA0-CA3C-4AAA-9807-E7A26978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0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 descr="Hand reaching out to sun">
            <a:extLst>
              <a:ext uri="{FF2B5EF4-FFF2-40B4-BE49-F238E27FC236}">
                <a16:creationId xmlns:a16="http://schemas.microsoft.com/office/drawing/2014/main" id="{9B24A071-2E13-8BAE-4A9F-F4096536B1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60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4E6CDA-58E2-805F-8C60-FF19C9CCA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10515600" cy="290051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Grace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E5609-3A98-F8E3-3665-C7680F3F1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59404"/>
            <a:ext cx="10515600" cy="1098395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8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and reaching out to sun">
            <a:extLst>
              <a:ext uri="{FF2B5EF4-FFF2-40B4-BE49-F238E27FC236}">
                <a16:creationId xmlns:a16="http://schemas.microsoft.com/office/drawing/2014/main" id="{A09CD4AC-07BA-8B33-ACDB-ECC7ECCA28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604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634675-8185-4146-E7CF-66AE5812F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is Grace?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B11D9-55AA-A0F6-1214-E078AC74E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gift from God to man.</a:t>
            </a:r>
          </a:p>
          <a:p>
            <a:r>
              <a:rPr lang="en-US" dirty="0">
                <a:solidFill>
                  <a:srgbClr val="FFFFFF"/>
                </a:solidFill>
              </a:rPr>
              <a:t>(Rom. 5)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(v1-2) – We have peace with God through faith in Jesus.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(v6-11) – Jesus restores our relationship with God.</a:t>
            </a:r>
          </a:p>
          <a:p>
            <a:r>
              <a:rPr lang="en-US" dirty="0">
                <a:solidFill>
                  <a:srgbClr val="FFFFFF"/>
                </a:solidFill>
              </a:rPr>
              <a:t>“The wages of sin is death” – (Rom. 6:23)</a:t>
            </a:r>
          </a:p>
          <a:p>
            <a:r>
              <a:rPr lang="en-US" dirty="0">
                <a:solidFill>
                  <a:srgbClr val="FFFFFF"/>
                </a:solidFill>
              </a:rPr>
              <a:t>Jesus paid our price – That’s the gift!</a:t>
            </a:r>
          </a:p>
        </p:txBody>
      </p:sp>
    </p:spTree>
    <p:extLst>
      <p:ext uri="{BB962C8B-B14F-4D97-AF65-F5344CB8AC3E}">
        <p14:creationId xmlns:p14="http://schemas.microsoft.com/office/powerpoint/2010/main" val="606915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 reaching out to sun">
            <a:extLst>
              <a:ext uri="{FF2B5EF4-FFF2-40B4-BE49-F238E27FC236}">
                <a16:creationId xmlns:a16="http://schemas.microsoft.com/office/drawing/2014/main" id="{8E66B49F-7513-D8E9-24F0-E800E92B97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BA2BBF-EFFE-A77A-6B43-F1DAEEF6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Grace as our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64DB4-9D5A-7832-6DD8-1681F43F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(Rom. 6:1-4) – Grace does not imply that we can keep on sinning.</a:t>
            </a:r>
          </a:p>
          <a:p>
            <a:r>
              <a:rPr lang="en-US" dirty="0">
                <a:solidFill>
                  <a:srgbClr val="FFFFFF"/>
                </a:solidFill>
              </a:rPr>
              <a:t>“What do I ‘have to’ do?”</a:t>
            </a:r>
          </a:p>
          <a:p>
            <a:r>
              <a:rPr lang="en-US" dirty="0">
                <a:solidFill>
                  <a:srgbClr val="FFFFFF"/>
                </a:solidFill>
              </a:rPr>
              <a:t>(Eph. 2:1-10) – Our life before and after God.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“Rich in mercy”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“His great love”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“The immeasurable riches of His grace”</a:t>
            </a:r>
          </a:p>
          <a:p>
            <a:r>
              <a:rPr lang="en-US" dirty="0">
                <a:solidFill>
                  <a:srgbClr val="FFFFFF"/>
                </a:solidFill>
              </a:rPr>
              <a:t>He can’t help but give his life to God.</a:t>
            </a:r>
          </a:p>
          <a:p>
            <a:r>
              <a:rPr lang="en-US" dirty="0">
                <a:solidFill>
                  <a:srgbClr val="FFFFFF"/>
                </a:solidFill>
              </a:rPr>
              <a:t>Instead – “What </a:t>
            </a:r>
            <a:r>
              <a:rPr lang="en-US" b="1" dirty="0">
                <a:solidFill>
                  <a:srgbClr val="FFFFFF"/>
                </a:solidFill>
              </a:rPr>
              <a:t>can</a:t>
            </a:r>
            <a:r>
              <a:rPr lang="en-US" dirty="0">
                <a:solidFill>
                  <a:srgbClr val="FFFFFF"/>
                </a:solidFill>
              </a:rPr>
              <a:t> I give?”</a:t>
            </a:r>
          </a:p>
        </p:txBody>
      </p:sp>
    </p:spTree>
    <p:extLst>
      <p:ext uri="{BB962C8B-B14F-4D97-AF65-F5344CB8AC3E}">
        <p14:creationId xmlns:p14="http://schemas.microsoft.com/office/powerpoint/2010/main" val="1338409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Hand reaching out to sun">
            <a:extLst>
              <a:ext uri="{FF2B5EF4-FFF2-40B4-BE49-F238E27FC236}">
                <a16:creationId xmlns:a16="http://schemas.microsoft.com/office/drawing/2014/main" id="{F1244DD0-06E9-A51B-9E00-9F305A1412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b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The Grace of God</vt:lpstr>
      <vt:lpstr>What is Grace?</vt:lpstr>
      <vt:lpstr>Grace as our Motivation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 Partain</dc:creator>
  <cp:lastModifiedBy>Ariel Partain</cp:lastModifiedBy>
  <cp:revision>1</cp:revision>
  <dcterms:created xsi:type="dcterms:W3CDTF">2023-11-26T05:16:46Z</dcterms:created>
  <dcterms:modified xsi:type="dcterms:W3CDTF">2023-11-26T05:56:05Z</dcterms:modified>
</cp:coreProperties>
</file>