
<file path=[Content_Types].xml><?xml version="1.0" encoding="utf-8"?>
<Types xmlns="http://schemas.openxmlformats.org/package/2006/content-types">
  <Default Extension="jpeg" ContentType="image/jpeg"/>
  <Default Extension="jpg!d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57" r:id="rId4"/>
    <p:sldId id="260" r:id="rId5"/>
    <p:sldId id="266" r:id="rId6"/>
    <p:sldId id="261" r:id="rId7"/>
    <p:sldId id="258" r:id="rId8"/>
    <p:sldId id="262" r:id="rId9"/>
    <p:sldId id="268" r:id="rId10"/>
    <p:sldId id="265" r:id="rId11"/>
    <p:sldId id="267" r:id="rId12"/>
    <p:sldId id="264" r:id="rId13"/>
    <p:sldId id="25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1C06"/>
    <a:srgbClr val="A7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78"/>
  </p:normalViewPr>
  <p:slideViewPr>
    <p:cSldViewPr snapToGrid="0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14BF7-0E05-A122-5ED0-B7975AF988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84AD10-2340-A8CA-AA1A-283139EABD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6AC16-795F-C3B0-96B4-1B756E756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098D-FC10-C849-89C2-8955CF3E2570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0B634-19D3-4846-DC8B-2357A927B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4DEC5-2D65-75BE-E2B3-9ACCCFC6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1FD1-A2C1-2A48-A625-BF2AEA2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6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AC443-FB60-BEDA-FF6F-32A72ADD1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5FDEC6-564B-594F-D4E7-089CD9A634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D4D4A-7302-3874-2153-24156AA4B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098D-FC10-C849-89C2-8955CF3E2570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1D9D7-2ACD-4817-D1CD-BB809B629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CEC86-F412-1E58-8A6D-29EC96FA5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1FD1-A2C1-2A48-A625-BF2AEA2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3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0B7B4-A516-D808-27C9-BE114D6BF3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B1481A-973D-B574-4B24-7F5186967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C6AFE-D0AA-7033-9678-DAAD19EE2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098D-FC10-C849-89C2-8955CF3E2570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97149-C3C1-7E36-B5BC-85E06B05F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02003-0B8A-63ED-1CBE-F9E0F2C42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1FD1-A2C1-2A48-A625-BF2AEA2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0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501D9-0DDC-CE61-6F81-FB532FDE2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4E560-51B2-AF18-EF9C-C99B6AE90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D91C6-8A76-723D-65A4-3574A181B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098D-FC10-C849-89C2-8955CF3E2570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F8AC4-3D7C-79F6-76EA-114C4740B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EDE35-A66C-446B-8300-129789AD0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1FD1-A2C1-2A48-A625-BF2AEA2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4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A1A33-5F86-5FAF-958A-7FCAE4F5F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47655A-4F06-47B7-B324-AD9EFBF69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A0975-AED0-FEAD-CB6B-C164AC4DB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098D-FC10-C849-89C2-8955CF3E2570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17E69-C599-2FC0-D0D9-8E1A0A16D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F0659-21C1-9E4B-4919-4230F4D82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1FD1-A2C1-2A48-A625-BF2AEA2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00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8EBF0-8B94-6849-45CF-4950F3B75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11249-7990-8D85-C94F-D7A8AECB0C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29F3AB-9ECC-3E3B-37B3-9F212D77F0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DDD359-7F09-638E-5DDF-2A777CF54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098D-FC10-C849-89C2-8955CF3E2570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2C1BB7-DF18-E8F7-6E3E-376A022CF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66CA5-090C-1105-1A60-1AEAD46B8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1FD1-A2C1-2A48-A625-BF2AEA2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6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A8AA-E163-99F7-204F-D616E826D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504D1-6005-7FC5-08B3-1BAFB4CD2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633CE5-90DE-E1E5-FEB6-423E60CD2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DC6EAE-364D-EFC6-740E-35E5AAF3F7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2C6DFA-4DC1-7AE7-4198-220FDE6EBD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6FFCC6-D3C9-DBFC-3E81-C0EF72F1F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098D-FC10-C849-89C2-8955CF3E2570}" type="datetimeFigureOut">
              <a:rPr lang="en-US" smtClean="0"/>
              <a:t>12/2/23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80DA57-34B6-DD60-99BF-8058A45DF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84F750-C9DF-EE2E-C690-A6BEC8B7F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1FD1-A2C1-2A48-A625-BF2AEA2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4834-4908-8F1C-1580-7CC288BBC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C98950-BD05-9BA0-128A-3C06E8734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098D-FC10-C849-89C2-8955CF3E2570}" type="datetimeFigureOut">
              <a:rPr lang="en-US" smtClean="0"/>
              <a:t>12/2/23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D813C3-4485-264D-6D51-79658AAC7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F1AB81-9638-2636-BA99-790E0875E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1FD1-A2C1-2A48-A625-BF2AEA2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7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A414F6-7B68-A1E4-7478-B8386AB9B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098D-FC10-C849-89C2-8955CF3E2570}" type="datetimeFigureOut">
              <a:rPr lang="en-US" smtClean="0"/>
              <a:t>12/2/23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D93D89-FD07-5D36-4845-8F244AB20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15E6C9-5F7D-D708-810D-19FD2701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1FD1-A2C1-2A48-A625-BF2AEA2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7B13F-4C5C-3560-A70B-B971EB380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93A84-9C83-E7C8-C9BC-1F0DCBABF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3F4D42-F0D4-C26A-9141-598B3B49F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C6BD57-08C6-6E3C-C3E9-8BA8247E8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098D-FC10-C849-89C2-8955CF3E2570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A59BD0-5EE7-2B23-F928-37898E0FB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FD27DD-5451-65D9-4564-984E03B19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1FD1-A2C1-2A48-A625-BF2AEA2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20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43DCE-3856-E95F-D301-8E1AD683E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1C2518-EEE9-42B9-22CB-342E1E5D4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1FB293-F726-14E8-A830-CB15C20FB4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B3C019-B769-9CA7-D4FA-51D98637E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098D-FC10-C849-89C2-8955CF3E2570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5F567B-F15D-C248-9B43-C53267469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BC1AF-6AB5-B338-7E8A-B3503726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1FD1-A2C1-2A48-A625-BF2AEA2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7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19CC50-16B5-D55F-2DB6-5524EC767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324FB-F347-CB87-614C-836BF2144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4DB79-E5C5-DEED-2A5F-D5A9ECE0F2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3098D-FC10-C849-89C2-8955CF3E2570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73361-DE40-CA3D-18CD-F83BE5694F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C6B9F-F276-7EF1-FB10-C47DE098C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71FD1-A2C1-2A48-A625-BF2AEA2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3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728532" TargetMode="External"/><Relationship Id="rId2" Type="http://schemas.openxmlformats.org/officeDocument/2006/relationships/image" Target="../media/image1.jpg!d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728532" TargetMode="External"/><Relationship Id="rId2" Type="http://schemas.openxmlformats.org/officeDocument/2006/relationships/image" Target="../media/image1.jpg!d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728532" TargetMode="External"/><Relationship Id="rId2" Type="http://schemas.openxmlformats.org/officeDocument/2006/relationships/image" Target="../media/image1.jpg!d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728532" TargetMode="External"/><Relationship Id="rId2" Type="http://schemas.openxmlformats.org/officeDocument/2006/relationships/image" Target="../media/image1.jpg!d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728532" TargetMode="External"/><Relationship Id="rId2" Type="http://schemas.openxmlformats.org/officeDocument/2006/relationships/image" Target="../media/image1.jpg!d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728532" TargetMode="External"/><Relationship Id="rId2" Type="http://schemas.openxmlformats.org/officeDocument/2006/relationships/image" Target="../media/image1.jpg!d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728532" TargetMode="External"/><Relationship Id="rId2" Type="http://schemas.openxmlformats.org/officeDocument/2006/relationships/image" Target="../media/image1.jpg!d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728532" TargetMode="External"/><Relationship Id="rId2" Type="http://schemas.openxmlformats.org/officeDocument/2006/relationships/image" Target="../media/image1.jpg!d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728532" TargetMode="External"/><Relationship Id="rId2" Type="http://schemas.openxmlformats.org/officeDocument/2006/relationships/image" Target="../media/image1.jpg!d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728532" TargetMode="External"/><Relationship Id="rId2" Type="http://schemas.openxmlformats.org/officeDocument/2006/relationships/image" Target="../media/image1.jpg!d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728532" TargetMode="External"/><Relationship Id="rId2" Type="http://schemas.openxmlformats.org/officeDocument/2006/relationships/image" Target="../media/image1.jpg!d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728532" TargetMode="External"/><Relationship Id="rId2" Type="http://schemas.openxmlformats.org/officeDocument/2006/relationships/image" Target="../media/image1.jpg!d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728532" TargetMode="External"/><Relationship Id="rId2" Type="http://schemas.openxmlformats.org/officeDocument/2006/relationships/image" Target="../media/image1.jpg!d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05097-D7BF-FCE4-4C09-33A6052E3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" y="0"/>
            <a:ext cx="12191302" cy="691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546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05097-D7BF-FCE4-4C09-33A6052E3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" y="0"/>
            <a:ext cx="12191302" cy="69126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9CAFA7-9F4B-7326-592E-70CD29DC2AE8}"/>
              </a:ext>
            </a:extLst>
          </p:cNvPr>
          <p:cNvSpPr txBox="1"/>
          <p:nvPr/>
        </p:nvSpPr>
        <p:spPr>
          <a:xfrm>
            <a:off x="942977" y="178513"/>
            <a:ext cx="10601324" cy="65556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i="1" dirty="0">
                <a:solidFill>
                  <a:srgbClr val="FFC000"/>
                </a:solidFill>
              </a:rPr>
              <a:t>	</a:t>
            </a:r>
            <a:r>
              <a:rPr lang="en-US" sz="4000" b="1" dirty="0">
                <a:solidFill>
                  <a:schemeClr val="bg1"/>
                </a:solidFill>
              </a:rPr>
              <a:t>   </a:t>
            </a:r>
            <a:r>
              <a:rPr lang="en-US" sz="4000" b="1" i="1" dirty="0">
                <a:solidFill>
                  <a:srgbClr val="FFC000"/>
                </a:solidFill>
              </a:rPr>
              <a:t>REPENTANCE</a:t>
            </a:r>
            <a:r>
              <a:rPr lang="en-US" sz="4000" b="1" dirty="0">
                <a:solidFill>
                  <a:schemeClr val="bg1"/>
                </a:solidFill>
              </a:rPr>
              <a:t>:  Defined and Illustrated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	</a:t>
            </a:r>
            <a:r>
              <a:rPr lang="en-US" sz="4000" i="1" dirty="0">
                <a:solidFill>
                  <a:srgbClr val="00B0F0"/>
                </a:solidFill>
              </a:rPr>
              <a:t>Defined: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	 </a:t>
            </a:r>
            <a:r>
              <a:rPr lang="en-US" sz="4000" i="1" dirty="0" err="1">
                <a:solidFill>
                  <a:schemeClr val="bg1"/>
                </a:solidFill>
              </a:rPr>
              <a:t>Metanoeo</a:t>
            </a:r>
            <a:r>
              <a:rPr lang="en-US" sz="4000" i="1" dirty="0">
                <a:solidFill>
                  <a:schemeClr val="bg1"/>
                </a:solidFill>
              </a:rPr>
              <a:t>   </a:t>
            </a:r>
            <a:r>
              <a:rPr lang="en-US" sz="4000" i="1" dirty="0">
                <a:solidFill>
                  <a:srgbClr val="FFC000"/>
                </a:solidFill>
              </a:rPr>
              <a:t>meta</a:t>
            </a:r>
            <a:r>
              <a:rPr lang="en-US" sz="4000" i="1" dirty="0">
                <a:solidFill>
                  <a:schemeClr val="bg1"/>
                </a:solidFill>
              </a:rPr>
              <a:t> = after </a:t>
            </a:r>
            <a:r>
              <a:rPr lang="en-US" sz="4000" i="1" dirty="0">
                <a:solidFill>
                  <a:srgbClr val="FFC000"/>
                </a:solidFill>
              </a:rPr>
              <a:t>  </a:t>
            </a:r>
            <a:r>
              <a:rPr lang="en-US" sz="4000" i="1" dirty="0" err="1">
                <a:solidFill>
                  <a:srgbClr val="FFC000"/>
                </a:solidFill>
              </a:rPr>
              <a:t>noeo</a:t>
            </a:r>
            <a:r>
              <a:rPr lang="en-US" sz="4000" i="1" dirty="0">
                <a:solidFill>
                  <a:srgbClr val="FFC000"/>
                </a:solidFill>
              </a:rPr>
              <a:t> </a:t>
            </a:r>
            <a:r>
              <a:rPr lang="en-US" sz="4000" i="1" dirty="0">
                <a:solidFill>
                  <a:schemeClr val="bg1"/>
                </a:solidFill>
              </a:rPr>
              <a:t>=  to perceive</a:t>
            </a:r>
          </a:p>
          <a:p>
            <a:r>
              <a:rPr lang="en-US" sz="4000" i="1" dirty="0">
                <a:solidFill>
                  <a:srgbClr val="FFC000"/>
                </a:solidFill>
              </a:rPr>
              <a:t>	      “a change of mind”    </a:t>
            </a:r>
            <a:r>
              <a:rPr lang="en-US" sz="4000" b="1" u="sng" dirty="0">
                <a:solidFill>
                  <a:srgbClr val="92D050"/>
                </a:solidFill>
              </a:rPr>
              <a:t>NOT </a:t>
            </a:r>
            <a:r>
              <a:rPr lang="en-US" sz="4000" u="sng" dirty="0">
                <a:solidFill>
                  <a:srgbClr val="92D050"/>
                </a:solidFill>
              </a:rPr>
              <a:t>being sorry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2 Corinthians 7:9,10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rgbClr val="FFC000"/>
                </a:solidFill>
              </a:rPr>
              <a:t>	</a:t>
            </a:r>
          </a:p>
          <a:p>
            <a:endParaRPr lang="en-US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46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05097-D7BF-FCE4-4C09-33A6052E3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" y="0"/>
            <a:ext cx="12191302" cy="69126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9CAFA7-9F4B-7326-592E-70CD29DC2AE8}"/>
              </a:ext>
            </a:extLst>
          </p:cNvPr>
          <p:cNvSpPr txBox="1"/>
          <p:nvPr/>
        </p:nvSpPr>
        <p:spPr>
          <a:xfrm>
            <a:off x="942977" y="178513"/>
            <a:ext cx="10601324" cy="65556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i="1" dirty="0">
                <a:solidFill>
                  <a:srgbClr val="FFC000"/>
                </a:solidFill>
              </a:rPr>
              <a:t>	</a:t>
            </a:r>
            <a:r>
              <a:rPr lang="en-US" sz="4000" b="1" dirty="0">
                <a:solidFill>
                  <a:schemeClr val="bg1"/>
                </a:solidFill>
              </a:rPr>
              <a:t>   </a:t>
            </a:r>
            <a:r>
              <a:rPr lang="en-US" sz="4000" b="1" i="1" dirty="0">
                <a:solidFill>
                  <a:srgbClr val="FFC000"/>
                </a:solidFill>
              </a:rPr>
              <a:t>REPENTANCE</a:t>
            </a:r>
            <a:r>
              <a:rPr lang="en-US" sz="4000" b="1" dirty="0">
                <a:solidFill>
                  <a:schemeClr val="bg1"/>
                </a:solidFill>
              </a:rPr>
              <a:t>:  Defined and Illustrated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	</a:t>
            </a:r>
            <a:r>
              <a:rPr lang="en-US" sz="4000" i="1" dirty="0">
                <a:solidFill>
                  <a:srgbClr val="00B0F0"/>
                </a:solidFill>
              </a:rPr>
              <a:t>Defined: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	 </a:t>
            </a:r>
            <a:r>
              <a:rPr lang="en-US" sz="4000" i="1" dirty="0" err="1">
                <a:solidFill>
                  <a:schemeClr val="bg1"/>
                </a:solidFill>
              </a:rPr>
              <a:t>Metanoeo</a:t>
            </a:r>
            <a:r>
              <a:rPr lang="en-US" sz="4000" i="1" dirty="0">
                <a:solidFill>
                  <a:schemeClr val="bg1"/>
                </a:solidFill>
              </a:rPr>
              <a:t>   </a:t>
            </a:r>
            <a:r>
              <a:rPr lang="en-US" sz="4000" i="1" dirty="0">
                <a:solidFill>
                  <a:srgbClr val="FFC000"/>
                </a:solidFill>
              </a:rPr>
              <a:t>meta</a:t>
            </a:r>
            <a:r>
              <a:rPr lang="en-US" sz="4000" i="1" dirty="0">
                <a:solidFill>
                  <a:schemeClr val="bg1"/>
                </a:solidFill>
              </a:rPr>
              <a:t> = after </a:t>
            </a:r>
            <a:r>
              <a:rPr lang="en-US" sz="4000" i="1" dirty="0">
                <a:solidFill>
                  <a:srgbClr val="FFC000"/>
                </a:solidFill>
              </a:rPr>
              <a:t>  </a:t>
            </a:r>
            <a:r>
              <a:rPr lang="en-US" sz="4000" i="1" dirty="0" err="1">
                <a:solidFill>
                  <a:srgbClr val="FFC000"/>
                </a:solidFill>
              </a:rPr>
              <a:t>noeo</a:t>
            </a:r>
            <a:r>
              <a:rPr lang="en-US" sz="4000" i="1" dirty="0">
                <a:solidFill>
                  <a:srgbClr val="FFC000"/>
                </a:solidFill>
              </a:rPr>
              <a:t> </a:t>
            </a:r>
            <a:r>
              <a:rPr lang="en-US" sz="4000" i="1" dirty="0">
                <a:solidFill>
                  <a:schemeClr val="bg1"/>
                </a:solidFill>
              </a:rPr>
              <a:t>=  to perceive</a:t>
            </a:r>
          </a:p>
          <a:p>
            <a:r>
              <a:rPr lang="en-US" sz="4000" i="1" dirty="0">
                <a:solidFill>
                  <a:srgbClr val="FFC000"/>
                </a:solidFill>
              </a:rPr>
              <a:t>	      “a change of mind”    </a:t>
            </a:r>
            <a:r>
              <a:rPr lang="en-US" sz="4000" b="1" u="sng" dirty="0">
                <a:solidFill>
                  <a:srgbClr val="92D050"/>
                </a:solidFill>
              </a:rPr>
              <a:t>NOT </a:t>
            </a:r>
            <a:r>
              <a:rPr lang="en-US" sz="4000" u="sng" dirty="0">
                <a:solidFill>
                  <a:srgbClr val="92D050"/>
                </a:solidFill>
              </a:rPr>
              <a:t>being sorry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2 Corinthians 7:9,10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Godly sorrow  		Repentance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Worldly sorrow 		Death</a:t>
            </a:r>
            <a:r>
              <a:rPr lang="en-US" sz="4000" dirty="0">
                <a:solidFill>
                  <a:srgbClr val="FFC000"/>
                </a:solidFill>
              </a:rPr>
              <a:t>	</a:t>
            </a:r>
          </a:p>
          <a:p>
            <a:endParaRPr lang="en-US" sz="4000" dirty="0">
              <a:solidFill>
                <a:srgbClr val="FFC000"/>
              </a:solidFill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256B23E-B184-9064-052D-252743D993E3}"/>
              </a:ext>
            </a:extLst>
          </p:cNvPr>
          <p:cNvCxnSpPr/>
          <p:nvPr/>
        </p:nvCxnSpPr>
        <p:spPr>
          <a:xfrm>
            <a:off x="4943475" y="4843463"/>
            <a:ext cx="1343025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44CB658-6DAA-F651-08B4-F621DCB366AF}"/>
              </a:ext>
            </a:extLst>
          </p:cNvPr>
          <p:cNvCxnSpPr>
            <a:cxnSpLocks/>
          </p:cNvCxnSpPr>
          <p:nvPr/>
        </p:nvCxnSpPr>
        <p:spPr>
          <a:xfrm>
            <a:off x="5226756" y="5795257"/>
            <a:ext cx="1059744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338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05097-D7BF-FCE4-4C09-33A6052E3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" y="0"/>
            <a:ext cx="12191302" cy="69126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9CAFA7-9F4B-7326-592E-70CD29DC2AE8}"/>
              </a:ext>
            </a:extLst>
          </p:cNvPr>
          <p:cNvSpPr txBox="1"/>
          <p:nvPr/>
        </p:nvSpPr>
        <p:spPr>
          <a:xfrm>
            <a:off x="942977" y="178513"/>
            <a:ext cx="10601324" cy="65556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i="1" dirty="0">
                <a:solidFill>
                  <a:srgbClr val="FFC000"/>
                </a:solidFill>
              </a:rPr>
              <a:t>	</a:t>
            </a:r>
            <a:r>
              <a:rPr lang="en-US" sz="4000" b="1" dirty="0">
                <a:solidFill>
                  <a:schemeClr val="bg1"/>
                </a:solidFill>
              </a:rPr>
              <a:t>   </a:t>
            </a:r>
            <a:r>
              <a:rPr lang="en-US" sz="4000" b="1" i="1" dirty="0">
                <a:solidFill>
                  <a:srgbClr val="FFC000"/>
                </a:solidFill>
              </a:rPr>
              <a:t>REPENTANCE</a:t>
            </a:r>
            <a:r>
              <a:rPr lang="en-US" sz="4000" b="1" dirty="0">
                <a:solidFill>
                  <a:schemeClr val="bg1"/>
                </a:solidFill>
              </a:rPr>
              <a:t>:  Defined and Illustrated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	</a:t>
            </a:r>
            <a:r>
              <a:rPr lang="en-US" sz="4000" i="1" dirty="0">
                <a:solidFill>
                  <a:srgbClr val="00B0F0"/>
                </a:solidFill>
              </a:rPr>
              <a:t>Defined: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	 </a:t>
            </a:r>
            <a:r>
              <a:rPr lang="en-US" sz="4000" i="1" dirty="0" err="1">
                <a:solidFill>
                  <a:schemeClr val="bg1"/>
                </a:solidFill>
              </a:rPr>
              <a:t>Metanoeo</a:t>
            </a:r>
            <a:r>
              <a:rPr lang="en-US" sz="4000" i="1" dirty="0">
                <a:solidFill>
                  <a:schemeClr val="bg1"/>
                </a:solidFill>
              </a:rPr>
              <a:t>   </a:t>
            </a:r>
            <a:r>
              <a:rPr lang="en-US" sz="4000" i="1" dirty="0">
                <a:solidFill>
                  <a:srgbClr val="FFC000"/>
                </a:solidFill>
              </a:rPr>
              <a:t>meta</a:t>
            </a:r>
            <a:r>
              <a:rPr lang="en-US" sz="4000" i="1" dirty="0">
                <a:solidFill>
                  <a:schemeClr val="bg1"/>
                </a:solidFill>
              </a:rPr>
              <a:t> = after </a:t>
            </a:r>
            <a:r>
              <a:rPr lang="en-US" sz="4000" i="1" dirty="0">
                <a:solidFill>
                  <a:srgbClr val="FFC000"/>
                </a:solidFill>
              </a:rPr>
              <a:t>  </a:t>
            </a:r>
            <a:r>
              <a:rPr lang="en-US" sz="4000" i="1" dirty="0" err="1">
                <a:solidFill>
                  <a:srgbClr val="FFC000"/>
                </a:solidFill>
              </a:rPr>
              <a:t>noeo</a:t>
            </a:r>
            <a:r>
              <a:rPr lang="en-US" sz="4000" i="1" dirty="0">
                <a:solidFill>
                  <a:srgbClr val="FFC000"/>
                </a:solidFill>
              </a:rPr>
              <a:t> </a:t>
            </a:r>
            <a:r>
              <a:rPr lang="en-US" sz="4000" i="1" dirty="0">
                <a:solidFill>
                  <a:schemeClr val="bg1"/>
                </a:solidFill>
              </a:rPr>
              <a:t>=  to perceive</a:t>
            </a:r>
          </a:p>
          <a:p>
            <a:r>
              <a:rPr lang="en-US" sz="4000" i="1" dirty="0">
                <a:solidFill>
                  <a:srgbClr val="FFC000"/>
                </a:solidFill>
              </a:rPr>
              <a:t>	      “a change of mind”    </a:t>
            </a:r>
            <a:r>
              <a:rPr lang="en-US" sz="4000" b="1" u="sng" dirty="0">
                <a:solidFill>
                  <a:srgbClr val="92D050"/>
                </a:solidFill>
              </a:rPr>
              <a:t>NOT </a:t>
            </a:r>
            <a:r>
              <a:rPr lang="en-US" sz="4000" u="sng" dirty="0">
                <a:solidFill>
                  <a:srgbClr val="92D050"/>
                </a:solidFill>
              </a:rPr>
              <a:t>being sorry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2 Corinthians 7:9,10</a:t>
            </a:r>
          </a:p>
          <a:p>
            <a:endParaRPr lang="en-US" sz="4000" i="1" dirty="0">
              <a:solidFill>
                <a:srgbClr val="FFC000"/>
              </a:solidFill>
            </a:endParaRPr>
          </a:p>
          <a:p>
            <a:r>
              <a:rPr lang="en-US" sz="4000" dirty="0">
                <a:solidFill>
                  <a:srgbClr val="FFC000"/>
                </a:solidFill>
              </a:rPr>
              <a:t>	</a:t>
            </a:r>
            <a:r>
              <a:rPr lang="en-US" sz="4000" i="1" dirty="0">
                <a:solidFill>
                  <a:srgbClr val="00B0F0"/>
                </a:solidFill>
              </a:rPr>
              <a:t>Illustrated:</a:t>
            </a:r>
            <a:r>
              <a:rPr lang="en-US" sz="4000" dirty="0">
                <a:solidFill>
                  <a:schemeClr val="bg1"/>
                </a:solidFill>
              </a:rPr>
              <a:t> 	Matt. 21:28-32</a:t>
            </a:r>
          </a:p>
          <a:p>
            <a:r>
              <a:rPr lang="en-US" sz="4000" dirty="0">
                <a:solidFill>
                  <a:schemeClr val="bg1"/>
                </a:solidFill>
              </a:rPr>
              <a:t>	 			Luke 15:11-32</a:t>
            </a:r>
          </a:p>
          <a:p>
            <a:r>
              <a:rPr lang="en-US" sz="4000" dirty="0">
                <a:solidFill>
                  <a:schemeClr val="bg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50716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05097-D7BF-FCE4-4C09-33A6052E3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" y="0"/>
            <a:ext cx="12191302" cy="691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126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05097-D7BF-FCE4-4C09-33A6052E3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" y="0"/>
            <a:ext cx="12191302" cy="69126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96797DF-A8DE-91ED-140C-B4E9771BDFB2}"/>
              </a:ext>
            </a:extLst>
          </p:cNvPr>
          <p:cNvSpPr txBox="1"/>
          <p:nvPr/>
        </p:nvSpPr>
        <p:spPr>
          <a:xfrm>
            <a:off x="1354667" y="666044"/>
            <a:ext cx="9381066" cy="4462760"/>
          </a:xfrm>
          <a:prstGeom prst="rect">
            <a:avLst/>
          </a:prstGeom>
          <a:solidFill>
            <a:srgbClr val="701C06">
              <a:alpha val="7098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8800" dirty="0"/>
              <a:t>          </a:t>
            </a:r>
            <a:r>
              <a:rPr lang="en-US" sz="8800" dirty="0">
                <a:solidFill>
                  <a:schemeClr val="bg1"/>
                </a:solidFill>
                <a:latin typeface="Segoe Script" panose="020B0804020000000003" pitchFamily="34" charset="0"/>
              </a:rPr>
              <a:t>FAITH</a:t>
            </a:r>
          </a:p>
          <a:p>
            <a:r>
              <a:rPr lang="en-US" sz="8800" dirty="0">
                <a:solidFill>
                  <a:schemeClr val="bg1"/>
                </a:solidFill>
              </a:rPr>
              <a:t>			     </a:t>
            </a:r>
            <a:r>
              <a:rPr lang="en-US" sz="6000" dirty="0">
                <a:solidFill>
                  <a:schemeClr val="bg1"/>
                </a:solidFill>
                <a:latin typeface="Segoe Script" panose="020B0804020000000003" pitchFamily="34" charset="0"/>
              </a:rPr>
              <a:t>&amp;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8800" dirty="0">
                <a:solidFill>
                  <a:schemeClr val="bg1"/>
                </a:solidFill>
              </a:rPr>
              <a:t> </a:t>
            </a:r>
            <a:r>
              <a:rPr lang="en-US" sz="8800" dirty="0">
                <a:solidFill>
                  <a:schemeClr val="bg1"/>
                </a:solidFill>
                <a:latin typeface="Segoe Script" panose="020B0804020000000003" pitchFamily="34" charset="0"/>
              </a:rPr>
              <a:t>REPENTANCE</a:t>
            </a:r>
          </a:p>
        </p:txBody>
      </p:sp>
    </p:spTree>
    <p:extLst>
      <p:ext uri="{BB962C8B-B14F-4D97-AF65-F5344CB8AC3E}">
        <p14:creationId xmlns:p14="http://schemas.microsoft.com/office/powerpoint/2010/main" val="3266676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05097-D7BF-FCE4-4C09-33A6052E3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" y="0"/>
            <a:ext cx="12191302" cy="69126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9CAFA7-9F4B-7326-592E-70CD29DC2AE8}"/>
              </a:ext>
            </a:extLst>
          </p:cNvPr>
          <p:cNvSpPr txBox="1"/>
          <p:nvPr/>
        </p:nvSpPr>
        <p:spPr>
          <a:xfrm>
            <a:off x="942977" y="178513"/>
            <a:ext cx="10601324" cy="62478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				</a:t>
            </a:r>
            <a:r>
              <a:rPr lang="en-US" sz="4000" i="1" dirty="0">
                <a:solidFill>
                  <a:srgbClr val="FFC000"/>
                </a:solidFill>
              </a:rPr>
              <a:t>Hebrews 11	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   FAITH:  Defined and Illustrated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	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44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05097-D7BF-FCE4-4C09-33A6052E3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" y="0"/>
            <a:ext cx="12191302" cy="69126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9CAFA7-9F4B-7326-592E-70CD29DC2AE8}"/>
              </a:ext>
            </a:extLst>
          </p:cNvPr>
          <p:cNvSpPr txBox="1"/>
          <p:nvPr/>
        </p:nvSpPr>
        <p:spPr>
          <a:xfrm>
            <a:off x="942977" y="178513"/>
            <a:ext cx="10601324" cy="62478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				</a:t>
            </a:r>
            <a:r>
              <a:rPr lang="en-US" sz="4000" i="1" dirty="0">
                <a:solidFill>
                  <a:srgbClr val="FFC000"/>
                </a:solidFill>
              </a:rPr>
              <a:t>Hebrews 11	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   FAITH:  Defined and Illustrated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	</a:t>
            </a:r>
            <a:r>
              <a:rPr lang="en-US" sz="4000" i="1" dirty="0">
                <a:solidFill>
                  <a:srgbClr val="00B0F0"/>
                </a:solidFill>
              </a:rPr>
              <a:t>Defined: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	</a:t>
            </a:r>
            <a:r>
              <a:rPr lang="en-US" sz="4000" dirty="0">
                <a:solidFill>
                  <a:schemeClr val="bg1"/>
                </a:solidFill>
              </a:rPr>
              <a:t>1) Substance  (</a:t>
            </a:r>
            <a:r>
              <a:rPr lang="en-US" sz="4000" dirty="0" err="1">
                <a:solidFill>
                  <a:schemeClr val="bg1"/>
                </a:solidFill>
              </a:rPr>
              <a:t>hupostasis</a:t>
            </a:r>
            <a:r>
              <a:rPr lang="en-US" sz="4000" dirty="0">
                <a:solidFill>
                  <a:schemeClr val="bg1"/>
                </a:solidFill>
              </a:rPr>
              <a:t>) - </a:t>
            </a:r>
            <a:r>
              <a:rPr lang="en-US" sz="4000" dirty="0">
                <a:solidFill>
                  <a:srgbClr val="FFC000"/>
                </a:solidFill>
              </a:rPr>
              <a:t>foundation</a:t>
            </a:r>
          </a:p>
          <a:p>
            <a:r>
              <a:rPr lang="en-US" sz="4000" dirty="0">
                <a:solidFill>
                  <a:schemeClr val="bg1"/>
                </a:solidFill>
              </a:rPr>
              <a:t>	2) Evidence – </a:t>
            </a:r>
            <a:r>
              <a:rPr lang="en-US" sz="4000" dirty="0">
                <a:solidFill>
                  <a:srgbClr val="FFC000"/>
                </a:solidFill>
              </a:rPr>
              <a:t>conviction</a:t>
            </a:r>
          </a:p>
          <a:p>
            <a:endParaRPr lang="en-US" sz="4000" dirty="0">
              <a:solidFill>
                <a:srgbClr val="FFC000"/>
              </a:solidFill>
            </a:endParaRPr>
          </a:p>
          <a:p>
            <a:r>
              <a:rPr lang="en-US" sz="4000" dirty="0">
                <a:solidFill>
                  <a:srgbClr val="FFC000"/>
                </a:solidFill>
              </a:rPr>
              <a:t>	</a:t>
            </a:r>
          </a:p>
          <a:p>
            <a:endParaRPr lang="en-US" sz="4000" b="1" dirty="0">
              <a:solidFill>
                <a:srgbClr val="FFC000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860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05097-D7BF-FCE4-4C09-33A6052E3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" y="0"/>
            <a:ext cx="12191302" cy="69126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9CAFA7-9F4B-7326-592E-70CD29DC2AE8}"/>
              </a:ext>
            </a:extLst>
          </p:cNvPr>
          <p:cNvSpPr txBox="1"/>
          <p:nvPr/>
        </p:nvSpPr>
        <p:spPr>
          <a:xfrm>
            <a:off x="942977" y="178513"/>
            <a:ext cx="10601324" cy="62478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				</a:t>
            </a:r>
            <a:r>
              <a:rPr lang="en-US" sz="4000" i="1" dirty="0">
                <a:solidFill>
                  <a:srgbClr val="FFC000"/>
                </a:solidFill>
              </a:rPr>
              <a:t>Hebrews 11	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   FAITH:  Defined and Illustrated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	</a:t>
            </a:r>
            <a:r>
              <a:rPr lang="en-US" sz="4000" i="1" dirty="0">
                <a:solidFill>
                  <a:srgbClr val="00B0F0"/>
                </a:solidFill>
              </a:rPr>
              <a:t>Defined: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	</a:t>
            </a:r>
            <a:r>
              <a:rPr lang="en-US" sz="4000" dirty="0">
                <a:solidFill>
                  <a:schemeClr val="bg1"/>
                </a:solidFill>
              </a:rPr>
              <a:t>1) Substance  (</a:t>
            </a:r>
            <a:r>
              <a:rPr lang="en-US" sz="4000" dirty="0" err="1">
                <a:solidFill>
                  <a:schemeClr val="bg1"/>
                </a:solidFill>
              </a:rPr>
              <a:t>hupostasis</a:t>
            </a:r>
            <a:r>
              <a:rPr lang="en-US" sz="4000" dirty="0">
                <a:solidFill>
                  <a:schemeClr val="bg1"/>
                </a:solidFill>
              </a:rPr>
              <a:t>) - </a:t>
            </a:r>
            <a:r>
              <a:rPr lang="en-US" sz="4000" dirty="0">
                <a:solidFill>
                  <a:srgbClr val="FFC000"/>
                </a:solidFill>
              </a:rPr>
              <a:t>foundation</a:t>
            </a:r>
          </a:p>
          <a:p>
            <a:r>
              <a:rPr lang="en-US" sz="4000" dirty="0">
                <a:solidFill>
                  <a:schemeClr val="bg1"/>
                </a:solidFill>
              </a:rPr>
              <a:t>	2) Evidence – </a:t>
            </a:r>
            <a:r>
              <a:rPr lang="en-US" sz="4000" dirty="0">
                <a:solidFill>
                  <a:srgbClr val="FFC000"/>
                </a:solidFill>
              </a:rPr>
              <a:t>conviction</a:t>
            </a:r>
          </a:p>
          <a:p>
            <a:endParaRPr lang="en-US" sz="4000" dirty="0">
              <a:solidFill>
                <a:srgbClr val="FFC000"/>
              </a:solidFill>
            </a:endParaRPr>
          </a:p>
          <a:p>
            <a:r>
              <a:rPr lang="en-US" sz="4000" dirty="0">
                <a:solidFill>
                  <a:srgbClr val="FFC000"/>
                </a:solidFill>
              </a:rPr>
              <a:t>	</a:t>
            </a:r>
            <a:r>
              <a:rPr lang="en-US" sz="4000" i="1" dirty="0">
                <a:solidFill>
                  <a:srgbClr val="00B0F0"/>
                </a:solidFill>
              </a:rPr>
              <a:t>Illustrated:</a:t>
            </a:r>
            <a:r>
              <a:rPr lang="en-US" sz="4000" dirty="0">
                <a:solidFill>
                  <a:schemeClr val="bg1"/>
                </a:solidFill>
              </a:rPr>
              <a:t>  “by faith Noah built an ark”</a:t>
            </a:r>
          </a:p>
          <a:p>
            <a:r>
              <a:rPr lang="en-US" sz="4000" dirty="0">
                <a:solidFill>
                  <a:schemeClr val="bg1"/>
                </a:solidFill>
              </a:rPr>
              <a:t>		“by faith Abraham offer up his son” </a:t>
            </a:r>
          </a:p>
          <a:p>
            <a:pPr algn="ctr"/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943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05097-D7BF-FCE4-4C09-33A6052E3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" y="0"/>
            <a:ext cx="12191302" cy="69126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9CAFA7-9F4B-7326-592E-70CD29DC2AE8}"/>
              </a:ext>
            </a:extLst>
          </p:cNvPr>
          <p:cNvSpPr txBox="1"/>
          <p:nvPr/>
        </p:nvSpPr>
        <p:spPr>
          <a:xfrm>
            <a:off x="942977" y="178513"/>
            <a:ext cx="10601324" cy="62478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				</a:t>
            </a:r>
            <a:r>
              <a:rPr lang="en-US" sz="4000" i="1" dirty="0">
                <a:solidFill>
                  <a:srgbClr val="FFC000"/>
                </a:solidFill>
              </a:rPr>
              <a:t>Hebrews 11	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  </a:t>
            </a:r>
            <a:endParaRPr lang="en-US" sz="4000" dirty="0">
              <a:solidFill>
                <a:srgbClr val="FFC000"/>
              </a:solidFill>
            </a:endParaRPr>
          </a:p>
          <a:p>
            <a:r>
              <a:rPr lang="en-US" sz="4000" dirty="0">
                <a:solidFill>
                  <a:srgbClr val="FFC000"/>
                </a:solidFill>
              </a:rPr>
              <a:t>	</a:t>
            </a:r>
            <a:r>
              <a:rPr lang="en-US" sz="6000" dirty="0">
                <a:solidFill>
                  <a:srgbClr val="FFFF00"/>
                </a:solidFill>
              </a:rPr>
              <a:t>Faith = Decision to believe 				  Conviction to Trust</a:t>
            </a:r>
          </a:p>
          <a:p>
            <a:endParaRPr lang="en-US" sz="6000" dirty="0">
              <a:solidFill>
                <a:srgbClr val="FFFF00"/>
              </a:solidFill>
            </a:endParaRPr>
          </a:p>
          <a:p>
            <a:endParaRPr lang="en-US" sz="6000" dirty="0">
              <a:solidFill>
                <a:srgbClr val="FFFF00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707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05097-D7BF-FCE4-4C09-33A6052E3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" y="0"/>
            <a:ext cx="12191302" cy="69126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9CAFA7-9F4B-7326-592E-70CD29DC2AE8}"/>
              </a:ext>
            </a:extLst>
          </p:cNvPr>
          <p:cNvSpPr txBox="1"/>
          <p:nvPr/>
        </p:nvSpPr>
        <p:spPr>
          <a:xfrm>
            <a:off x="942977" y="178513"/>
            <a:ext cx="10601324" cy="62478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i="1" dirty="0">
                <a:solidFill>
                  <a:srgbClr val="FFC000"/>
                </a:solidFill>
              </a:rPr>
              <a:t>	</a:t>
            </a:r>
            <a:r>
              <a:rPr lang="en-US" sz="4000" b="1" dirty="0">
                <a:solidFill>
                  <a:schemeClr val="bg1"/>
                </a:solidFill>
              </a:rPr>
              <a:t>   </a:t>
            </a:r>
            <a:r>
              <a:rPr lang="en-US" sz="4000" b="1" i="1" dirty="0">
                <a:solidFill>
                  <a:srgbClr val="FFC000"/>
                </a:solidFill>
              </a:rPr>
              <a:t>REPENTANCE</a:t>
            </a:r>
            <a:r>
              <a:rPr lang="en-US" sz="4000" b="1" dirty="0">
                <a:solidFill>
                  <a:schemeClr val="bg1"/>
                </a:solidFill>
              </a:rPr>
              <a:t>:  Defined and Illustrated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	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866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05097-D7BF-FCE4-4C09-33A6052E3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" y="0"/>
            <a:ext cx="12191302" cy="69126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9CAFA7-9F4B-7326-592E-70CD29DC2AE8}"/>
              </a:ext>
            </a:extLst>
          </p:cNvPr>
          <p:cNvSpPr txBox="1"/>
          <p:nvPr/>
        </p:nvSpPr>
        <p:spPr>
          <a:xfrm>
            <a:off x="942977" y="178513"/>
            <a:ext cx="10601324" cy="62478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i="1" dirty="0">
                <a:solidFill>
                  <a:srgbClr val="FFC000"/>
                </a:solidFill>
              </a:rPr>
              <a:t>	</a:t>
            </a:r>
            <a:r>
              <a:rPr lang="en-US" sz="4000" b="1" dirty="0">
                <a:solidFill>
                  <a:schemeClr val="bg1"/>
                </a:solidFill>
              </a:rPr>
              <a:t>   </a:t>
            </a:r>
            <a:r>
              <a:rPr lang="en-US" sz="4000" b="1" i="1" dirty="0">
                <a:solidFill>
                  <a:srgbClr val="FFC000"/>
                </a:solidFill>
              </a:rPr>
              <a:t>REPENTANCE</a:t>
            </a:r>
            <a:r>
              <a:rPr lang="en-US" sz="4000" b="1" dirty="0">
                <a:solidFill>
                  <a:schemeClr val="bg1"/>
                </a:solidFill>
              </a:rPr>
              <a:t>:  Defined and Illustrated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	</a:t>
            </a:r>
            <a:r>
              <a:rPr lang="en-US" sz="4000" i="1" dirty="0">
                <a:solidFill>
                  <a:srgbClr val="00B0F0"/>
                </a:solidFill>
              </a:rPr>
              <a:t>Defined: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	 </a:t>
            </a:r>
            <a:r>
              <a:rPr lang="en-US" sz="4000" i="1" dirty="0" err="1">
                <a:solidFill>
                  <a:schemeClr val="bg1"/>
                </a:solidFill>
              </a:rPr>
              <a:t>Metanoeo</a:t>
            </a:r>
            <a:r>
              <a:rPr lang="en-US" sz="4000" i="1" dirty="0">
                <a:solidFill>
                  <a:schemeClr val="bg1"/>
                </a:solidFill>
              </a:rPr>
              <a:t>   </a:t>
            </a:r>
            <a:r>
              <a:rPr lang="en-US" sz="4000" i="1" dirty="0">
                <a:solidFill>
                  <a:srgbClr val="FFC000"/>
                </a:solidFill>
              </a:rPr>
              <a:t>meta</a:t>
            </a:r>
            <a:r>
              <a:rPr lang="en-US" sz="4000" i="1" dirty="0">
                <a:solidFill>
                  <a:schemeClr val="bg1"/>
                </a:solidFill>
              </a:rPr>
              <a:t> = after </a:t>
            </a:r>
            <a:r>
              <a:rPr lang="en-US" sz="4000" i="1" dirty="0">
                <a:solidFill>
                  <a:srgbClr val="FFC000"/>
                </a:solidFill>
              </a:rPr>
              <a:t>  </a:t>
            </a:r>
            <a:r>
              <a:rPr lang="en-US" sz="4000" i="1" dirty="0" err="1">
                <a:solidFill>
                  <a:srgbClr val="FFC000"/>
                </a:solidFill>
              </a:rPr>
              <a:t>noeo</a:t>
            </a:r>
            <a:r>
              <a:rPr lang="en-US" sz="4000" i="1" dirty="0">
                <a:solidFill>
                  <a:srgbClr val="FFC000"/>
                </a:solidFill>
              </a:rPr>
              <a:t> </a:t>
            </a:r>
            <a:r>
              <a:rPr lang="en-US" sz="4000" i="1" dirty="0">
                <a:solidFill>
                  <a:schemeClr val="bg1"/>
                </a:solidFill>
              </a:rPr>
              <a:t>=  to perceive</a:t>
            </a:r>
          </a:p>
          <a:p>
            <a:r>
              <a:rPr lang="en-US" sz="4000" i="1" dirty="0">
                <a:solidFill>
                  <a:srgbClr val="FFC000"/>
                </a:solidFill>
              </a:rPr>
              <a:t>	      “a change of mind”</a:t>
            </a:r>
            <a:endParaRPr lang="en-US" sz="4000" u="sng" dirty="0">
              <a:solidFill>
                <a:srgbClr val="92D050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724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05097-D7BF-FCE4-4C09-33A6052E3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" y="0"/>
            <a:ext cx="12191302" cy="69126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9CAFA7-9F4B-7326-592E-70CD29DC2AE8}"/>
              </a:ext>
            </a:extLst>
          </p:cNvPr>
          <p:cNvSpPr txBox="1"/>
          <p:nvPr/>
        </p:nvSpPr>
        <p:spPr>
          <a:xfrm>
            <a:off x="942977" y="178513"/>
            <a:ext cx="10601324" cy="62478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i="1" dirty="0">
                <a:solidFill>
                  <a:srgbClr val="FFC000"/>
                </a:solidFill>
              </a:rPr>
              <a:t>	</a:t>
            </a:r>
            <a:r>
              <a:rPr lang="en-US" sz="4000" b="1" dirty="0">
                <a:solidFill>
                  <a:schemeClr val="bg1"/>
                </a:solidFill>
              </a:rPr>
              <a:t>   </a:t>
            </a:r>
            <a:r>
              <a:rPr lang="en-US" sz="4000" b="1" i="1" dirty="0">
                <a:solidFill>
                  <a:srgbClr val="FFC000"/>
                </a:solidFill>
              </a:rPr>
              <a:t>REPENTANCE</a:t>
            </a:r>
            <a:r>
              <a:rPr lang="en-US" sz="4000" b="1" dirty="0">
                <a:solidFill>
                  <a:schemeClr val="bg1"/>
                </a:solidFill>
              </a:rPr>
              <a:t>:  Defined and Illustrated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	</a:t>
            </a:r>
            <a:r>
              <a:rPr lang="en-US" sz="4000" i="1" dirty="0">
                <a:solidFill>
                  <a:srgbClr val="00B0F0"/>
                </a:solidFill>
              </a:rPr>
              <a:t>Defined: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	 </a:t>
            </a:r>
            <a:r>
              <a:rPr lang="en-US" sz="4000" i="1" dirty="0" err="1">
                <a:solidFill>
                  <a:schemeClr val="bg1"/>
                </a:solidFill>
              </a:rPr>
              <a:t>Metanoeo</a:t>
            </a:r>
            <a:r>
              <a:rPr lang="en-US" sz="4000" i="1" dirty="0">
                <a:solidFill>
                  <a:schemeClr val="bg1"/>
                </a:solidFill>
              </a:rPr>
              <a:t>   </a:t>
            </a:r>
            <a:r>
              <a:rPr lang="en-US" sz="4000" i="1" dirty="0">
                <a:solidFill>
                  <a:srgbClr val="FFC000"/>
                </a:solidFill>
              </a:rPr>
              <a:t>meta</a:t>
            </a:r>
            <a:r>
              <a:rPr lang="en-US" sz="4000" i="1" dirty="0">
                <a:solidFill>
                  <a:schemeClr val="bg1"/>
                </a:solidFill>
              </a:rPr>
              <a:t> = after </a:t>
            </a:r>
            <a:r>
              <a:rPr lang="en-US" sz="4000" i="1" dirty="0">
                <a:solidFill>
                  <a:srgbClr val="FFC000"/>
                </a:solidFill>
              </a:rPr>
              <a:t>  </a:t>
            </a:r>
            <a:r>
              <a:rPr lang="en-US" sz="4000" i="1" dirty="0" err="1">
                <a:solidFill>
                  <a:srgbClr val="FFC000"/>
                </a:solidFill>
              </a:rPr>
              <a:t>noeo</a:t>
            </a:r>
            <a:r>
              <a:rPr lang="en-US" sz="4000" i="1" dirty="0">
                <a:solidFill>
                  <a:srgbClr val="FFC000"/>
                </a:solidFill>
              </a:rPr>
              <a:t> </a:t>
            </a:r>
            <a:r>
              <a:rPr lang="en-US" sz="4000" i="1" dirty="0">
                <a:solidFill>
                  <a:schemeClr val="bg1"/>
                </a:solidFill>
              </a:rPr>
              <a:t>=  to perceive</a:t>
            </a:r>
          </a:p>
          <a:p>
            <a:r>
              <a:rPr lang="en-US" sz="4000" i="1" dirty="0">
                <a:solidFill>
                  <a:srgbClr val="FFC000"/>
                </a:solidFill>
              </a:rPr>
              <a:t>	      “a change of mind”    </a:t>
            </a:r>
            <a:r>
              <a:rPr lang="en-US" sz="4000" b="1" u="sng" dirty="0">
                <a:solidFill>
                  <a:srgbClr val="92D050"/>
                </a:solidFill>
              </a:rPr>
              <a:t>NOT </a:t>
            </a:r>
            <a:r>
              <a:rPr lang="en-US" sz="4000" u="sng" dirty="0">
                <a:solidFill>
                  <a:srgbClr val="92D050"/>
                </a:solidFill>
              </a:rPr>
              <a:t>being sorry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392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334</Words>
  <Application>Microsoft Macintosh PowerPoint</Application>
  <PresentationFormat>Widescreen</PresentationFormat>
  <Paragraphs>98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Segoe Script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Dewey Marrs</dc:creator>
  <cp:lastModifiedBy>Dewey Marrs</cp:lastModifiedBy>
  <cp:revision>4</cp:revision>
  <dcterms:created xsi:type="dcterms:W3CDTF">2023-12-03T00:34:16Z</dcterms:created>
  <dcterms:modified xsi:type="dcterms:W3CDTF">2023-12-03T04:39:03Z</dcterms:modified>
</cp:coreProperties>
</file>