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74" r:id="rId3"/>
    <p:sldId id="265" r:id="rId4"/>
    <p:sldId id="258" r:id="rId5"/>
    <p:sldId id="260" r:id="rId6"/>
    <p:sldId id="266" r:id="rId7"/>
    <p:sldId id="257" r:id="rId8"/>
    <p:sldId id="269" r:id="rId9"/>
    <p:sldId id="273" r:id="rId10"/>
    <p:sldId id="270" r:id="rId11"/>
    <p:sldId id="271" r:id="rId12"/>
    <p:sldId id="272" r:id="rId13"/>
    <p:sldId id="264" r:id="rId14"/>
    <p:sldId id="262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  <a:srgbClr val="00FB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6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30519-A41C-FFEC-4C51-65606CA20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B4097-D680-6893-93E7-8FFAFAE1D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C8BA3-82AB-EEE6-34E1-26577C743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31F0F-4799-6947-09E8-9EAD367EE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9F928-FB4E-EDB1-D8A9-6831714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5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432B1-C3B6-6C64-3CAD-5D6735F14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631214-2A52-1E46-6BB4-A12FA734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4568E-E36B-CFDF-A722-9C7CFF2F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50CBB-6542-33CD-69EA-44C21150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7641D-C46C-57C7-5765-05ECAC82C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BE318A-DE8D-8F53-342C-EB09F4E17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590BF-09D7-4312-E7B4-D20B2B722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615F5-C52C-CFE1-6CE8-FB7FA641C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B475F-D353-58E0-A24C-E829DA75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9DC12-F7E2-A64D-9EF0-B7609695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0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EB66-C6C3-2E52-85DA-CAECB763E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9C2A-1344-1956-BD61-6F0552215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4FD6F-7914-DBFB-1E82-648A8870F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9D5E4-C763-821B-2C8F-93DF4571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633E7-F877-CB94-ABE3-B6FF8B59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5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0B21E-CBD1-01FF-97C1-1F75DE542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249A3-92D5-A44D-1F60-FB343DE52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BCCB6-3730-0473-2D25-DF95A802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AF1E9-C259-9B8E-FEBE-35EEB266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F5AA-C2D5-2BB6-9D6E-15630D6A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A75C0-D7F4-E772-CEB9-38DA5F868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896C8-2FE3-1672-46DF-903BAB2FF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FE9BD-97EF-F29D-7402-7EACAC832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38584-46CD-F956-0A56-B7FF2D926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0CB68-F368-87D2-E28E-2027A71D0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D135C-406D-E43C-8F06-80286518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5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EB070-B936-4D7B-CE32-DA9AA0E2E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64405-EAD5-4C2B-DC37-6C3C8E6E2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10713-A12E-D253-C3B7-B944C8731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DE42D-B8BD-0B14-EBFA-710B6FE9F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85EA9-5628-00F6-EB01-68D4BBE29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F70002-2F69-B7E5-C74C-BC2C3534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0EA21-EE2D-87F9-3FC2-E94504C86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B9C780-B382-5AA8-2B2B-8F005E47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4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5699-D0DB-4FF2-B350-B3A35A2A3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C52D4-D3D3-5A8B-0BEA-484929BAF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95D22-CA01-15CD-CC13-2B764E26B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F8A52-AAB1-D5AB-261F-B0A6294E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6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D5ED79-2E37-3596-D983-6DDADD2D3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7E9847-32EC-5C2A-C0FF-B9F878443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95E2D-B024-BD88-004E-C3C24298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1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E0D7F-7180-EA8F-722D-FFC2E2FB0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8CB5B-25AC-9DAA-0806-7044E6FE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2A612-F99B-1C63-020E-1E5E1DD6C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23D7C-BA16-D8B3-6CA6-CC35E548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4A157-F266-7C4A-A3EF-607E724EC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09071-440F-D20C-8D5B-8E9DCFBB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5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34865-C47F-8B88-CB7C-1F566CE98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C3CCBB-BF26-4257-1BF1-149AFE2F4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483BF-FAC7-4FBF-6B88-96230896B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A39D9-7F17-5A21-EB66-623E0AA2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F72A7-F628-EC29-A005-FEA09A7D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DCF2D-5C4C-48EE-1FD5-CEB5CE168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2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576E2B-2F18-0F1F-C61F-9E2BC1E3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C1FC8-B6CF-02EF-093B-C9B630C67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89777-1BA2-FDB4-6670-24166CED8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53F83-4AEA-074E-A625-7683C6C0DD89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7F9AC-5BB5-1B86-3902-10E9D94B1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B9C02-757F-EA18-73B4-E24A82DDF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A88B-9115-7C48-9BCC-1B4B4358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0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allpapersafari.com/w/wp6zBQ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91558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342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>
                <a:solidFill>
                  <a:srgbClr val="FFC000"/>
                </a:solidFill>
              </a:rPr>
              <a:t>Ephesians 3:3-5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Holy Spirit Revelation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Holy Apostles and Prophets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Write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	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CB395E2-1EF0-3B30-6E2E-D46D492A4809}"/>
              </a:ext>
            </a:extLst>
          </p:cNvPr>
          <p:cNvCxnSpPr/>
          <p:nvPr/>
        </p:nvCxnSpPr>
        <p:spPr>
          <a:xfrm>
            <a:off x="3014663" y="2128838"/>
            <a:ext cx="300037" cy="3857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476DFFA-412B-EA7E-92B5-F15E747E15A7}"/>
              </a:ext>
            </a:extLst>
          </p:cNvPr>
          <p:cNvCxnSpPr/>
          <p:nvPr/>
        </p:nvCxnSpPr>
        <p:spPr>
          <a:xfrm>
            <a:off x="3695701" y="3043238"/>
            <a:ext cx="300037" cy="3857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81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>
                <a:solidFill>
                  <a:srgbClr val="FFC000"/>
                </a:solidFill>
              </a:rPr>
              <a:t>Ephesians 3:3-5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Holy Spirit Revelation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Holy Apostles and Prophets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Write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	Read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		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CB395E2-1EF0-3B30-6E2E-D46D492A4809}"/>
              </a:ext>
            </a:extLst>
          </p:cNvPr>
          <p:cNvCxnSpPr/>
          <p:nvPr/>
        </p:nvCxnSpPr>
        <p:spPr>
          <a:xfrm>
            <a:off x="3014663" y="2128838"/>
            <a:ext cx="300037" cy="3857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476DFFA-412B-EA7E-92B5-F15E747E15A7}"/>
              </a:ext>
            </a:extLst>
          </p:cNvPr>
          <p:cNvCxnSpPr/>
          <p:nvPr/>
        </p:nvCxnSpPr>
        <p:spPr>
          <a:xfrm>
            <a:off x="3695701" y="3043238"/>
            <a:ext cx="300037" cy="3857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2D1B2F-4DF9-CC78-9D0A-A8347048D118}"/>
              </a:ext>
            </a:extLst>
          </p:cNvPr>
          <p:cNvCxnSpPr/>
          <p:nvPr/>
        </p:nvCxnSpPr>
        <p:spPr>
          <a:xfrm>
            <a:off x="4519613" y="3933825"/>
            <a:ext cx="300037" cy="3857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378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>
                <a:solidFill>
                  <a:srgbClr val="FFC000"/>
                </a:solidFill>
              </a:rPr>
              <a:t>Ephesians 3:3-5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Holy Spirit Revelation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Holy Apostles and Prophets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Write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	Read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		Understand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CB395E2-1EF0-3B30-6E2E-D46D492A4809}"/>
              </a:ext>
            </a:extLst>
          </p:cNvPr>
          <p:cNvCxnSpPr/>
          <p:nvPr/>
        </p:nvCxnSpPr>
        <p:spPr>
          <a:xfrm>
            <a:off x="3014663" y="2128838"/>
            <a:ext cx="300037" cy="3857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476DFFA-412B-EA7E-92B5-F15E747E15A7}"/>
              </a:ext>
            </a:extLst>
          </p:cNvPr>
          <p:cNvCxnSpPr/>
          <p:nvPr/>
        </p:nvCxnSpPr>
        <p:spPr>
          <a:xfrm>
            <a:off x="3695701" y="3043238"/>
            <a:ext cx="300037" cy="3857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2D1B2F-4DF9-CC78-9D0A-A8347048D118}"/>
              </a:ext>
            </a:extLst>
          </p:cNvPr>
          <p:cNvCxnSpPr/>
          <p:nvPr/>
        </p:nvCxnSpPr>
        <p:spPr>
          <a:xfrm>
            <a:off x="4519613" y="3933825"/>
            <a:ext cx="300037" cy="3857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D06BBC-DA8B-4DB2-01DE-1E2B56B72D23}"/>
              </a:ext>
            </a:extLst>
          </p:cNvPr>
          <p:cNvCxnSpPr/>
          <p:nvPr/>
        </p:nvCxnSpPr>
        <p:spPr>
          <a:xfrm>
            <a:off x="5472113" y="4900613"/>
            <a:ext cx="300037" cy="3857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632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)  Anything that can be known of God is from HIM</a:t>
            </a:r>
          </a:p>
          <a:p>
            <a:r>
              <a:rPr lang="en-US" sz="4000" dirty="0">
                <a:solidFill>
                  <a:schemeClr val="bg1"/>
                </a:solidFill>
              </a:rPr>
              <a:t>	…not Man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2</a:t>
            </a:r>
            <a:r>
              <a:rPr lang="en-US" sz="4000" dirty="0">
                <a:solidFill>
                  <a:schemeClr val="bg1"/>
                </a:solidFill>
              </a:rPr>
              <a:t>)  Because God has spoken, we have some grave </a:t>
            </a:r>
          </a:p>
          <a:p>
            <a:r>
              <a:rPr lang="en-US" sz="4000" dirty="0">
                <a:solidFill>
                  <a:schemeClr val="bg1"/>
                </a:solidFill>
              </a:rPr>
              <a:t>	responsibilities:  </a:t>
            </a:r>
            <a:r>
              <a:rPr lang="en-US" sz="4000" dirty="0">
                <a:solidFill>
                  <a:srgbClr val="00FB92"/>
                </a:solidFill>
              </a:rPr>
              <a:t>Listen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>
                <a:solidFill>
                  <a:srgbClr val="FFFF00"/>
                </a:solidFill>
              </a:rPr>
              <a:t>Learn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>
                <a:solidFill>
                  <a:srgbClr val="FF85FF"/>
                </a:solidFill>
              </a:rPr>
              <a:t>Obey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44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)  Anything that can be known of God is from HIM</a:t>
            </a:r>
          </a:p>
          <a:p>
            <a:r>
              <a:rPr lang="en-US" sz="4000" dirty="0">
                <a:solidFill>
                  <a:schemeClr val="bg1"/>
                </a:solidFill>
              </a:rPr>
              <a:t>	…not Man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2</a:t>
            </a:r>
            <a:r>
              <a:rPr lang="en-US" sz="4000" dirty="0">
                <a:solidFill>
                  <a:schemeClr val="bg1"/>
                </a:solidFill>
              </a:rPr>
              <a:t>)  Because God has spoken, we have some grave </a:t>
            </a:r>
          </a:p>
          <a:p>
            <a:r>
              <a:rPr lang="en-US" sz="4000" dirty="0">
                <a:solidFill>
                  <a:schemeClr val="bg1"/>
                </a:solidFill>
              </a:rPr>
              <a:t>	responsibilities:  </a:t>
            </a:r>
            <a:r>
              <a:rPr lang="en-US" sz="4000" dirty="0">
                <a:solidFill>
                  <a:srgbClr val="00FB92"/>
                </a:solidFill>
              </a:rPr>
              <a:t>Listen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>
                <a:solidFill>
                  <a:srgbClr val="FFFF00"/>
                </a:solidFill>
              </a:rPr>
              <a:t>Learn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>
                <a:solidFill>
                  <a:srgbClr val="FF85FF"/>
                </a:solidFill>
              </a:rPr>
              <a:t>Obey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3</a:t>
            </a:r>
            <a:r>
              <a:rPr lang="en-US" sz="4000" dirty="0">
                <a:solidFill>
                  <a:schemeClr val="bg1"/>
                </a:solidFill>
              </a:rPr>
              <a:t>)  Proper approach to God and His Word is to be:</a:t>
            </a:r>
          </a:p>
          <a:p>
            <a:pPr lvl="2"/>
            <a:r>
              <a:rPr lang="en-US" sz="4000" dirty="0">
                <a:solidFill>
                  <a:schemeClr val="bg1"/>
                </a:solidFill>
              </a:rPr>
              <a:t>  </a:t>
            </a:r>
            <a:r>
              <a:rPr lang="en-US" sz="4000" dirty="0">
                <a:solidFill>
                  <a:srgbClr val="FFFF00"/>
                </a:solidFill>
              </a:rPr>
              <a:t>A.</a:t>
            </a:r>
            <a:r>
              <a:rPr lang="en-US" sz="4000" dirty="0">
                <a:solidFill>
                  <a:schemeClr val="bg1"/>
                </a:solidFill>
              </a:rPr>
              <a:t>  Humble</a:t>
            </a:r>
          </a:p>
          <a:p>
            <a:pPr lvl="2"/>
            <a:r>
              <a:rPr lang="en-US" sz="4000" dirty="0">
                <a:solidFill>
                  <a:schemeClr val="bg1"/>
                </a:solidFill>
              </a:rPr>
              <a:t>  </a:t>
            </a:r>
            <a:r>
              <a:rPr lang="en-US" sz="4000" dirty="0">
                <a:solidFill>
                  <a:srgbClr val="FFFF00"/>
                </a:solidFill>
              </a:rPr>
              <a:t>B.</a:t>
            </a:r>
            <a:r>
              <a:rPr lang="en-US" sz="4000" dirty="0">
                <a:solidFill>
                  <a:schemeClr val="bg1"/>
                </a:solidFill>
              </a:rPr>
              <a:t>  Objective</a:t>
            </a:r>
          </a:p>
        </p:txBody>
      </p:sp>
    </p:spTree>
    <p:extLst>
      <p:ext uri="{BB962C8B-B14F-4D97-AF65-F5344CB8AC3E}">
        <p14:creationId xmlns:p14="http://schemas.microsoft.com/office/powerpoint/2010/main" val="1059716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87877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>
                <a:solidFill>
                  <a:srgbClr val="FFC000"/>
                </a:solidFill>
              </a:rPr>
              <a:t>Conclusion</a:t>
            </a:r>
            <a:r>
              <a:rPr lang="en-US" sz="4000" i="1" dirty="0">
                <a:solidFill>
                  <a:srgbClr val="FFC000"/>
                </a:solidFill>
              </a:rPr>
              <a:t>: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How we treat the Bible (God’s word)…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    </a:t>
            </a:r>
            <a:r>
              <a:rPr lang="en-US" sz="6000" dirty="0">
                <a:solidFill>
                  <a:srgbClr val="FFFF00"/>
                </a:solidFill>
              </a:rPr>
              <a:t>…Is how we treat God</a:t>
            </a:r>
          </a:p>
        </p:txBody>
      </p:sp>
    </p:spTree>
    <p:extLst>
      <p:ext uri="{BB962C8B-B14F-4D97-AF65-F5344CB8AC3E}">
        <p14:creationId xmlns:p14="http://schemas.microsoft.com/office/powerpoint/2010/main" val="4419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92390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C75360-DE27-BA2D-6341-5D695E50649A}"/>
              </a:ext>
            </a:extLst>
          </p:cNvPr>
          <p:cNvSpPr txBox="1"/>
          <p:nvPr/>
        </p:nvSpPr>
        <p:spPr>
          <a:xfrm>
            <a:off x="1306286" y="1056904"/>
            <a:ext cx="9630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       The Correct and Proper Approach to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			          </a:t>
            </a:r>
            <a:r>
              <a:rPr lang="en-US" sz="6000" dirty="0">
                <a:solidFill>
                  <a:srgbClr val="FFFF00"/>
                </a:solidFill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385572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)  Anything that can be known of God is from HIM</a:t>
            </a:r>
          </a:p>
          <a:p>
            <a:r>
              <a:rPr lang="en-US" sz="4000" dirty="0">
                <a:solidFill>
                  <a:schemeClr val="bg1"/>
                </a:solidFill>
              </a:rPr>
              <a:t>	…not Man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6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)  Anything that can be known of God is from HIM</a:t>
            </a:r>
          </a:p>
          <a:p>
            <a:r>
              <a:rPr lang="en-US" sz="4000" dirty="0">
                <a:solidFill>
                  <a:schemeClr val="bg1"/>
                </a:solidFill>
              </a:rPr>
              <a:t>	…not Man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2</a:t>
            </a:r>
            <a:r>
              <a:rPr lang="en-US" sz="4000" dirty="0">
                <a:solidFill>
                  <a:schemeClr val="bg1"/>
                </a:solidFill>
              </a:rPr>
              <a:t>)  Because God has spoken, we have some grave </a:t>
            </a:r>
          </a:p>
          <a:p>
            <a:r>
              <a:rPr lang="en-US" sz="4000" dirty="0">
                <a:solidFill>
                  <a:schemeClr val="bg1"/>
                </a:solidFill>
              </a:rPr>
              <a:t>	responsibilities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29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)  Anything that can be known of God is from HIM</a:t>
            </a:r>
          </a:p>
          <a:p>
            <a:r>
              <a:rPr lang="en-US" sz="4000" dirty="0">
                <a:solidFill>
                  <a:schemeClr val="bg1"/>
                </a:solidFill>
              </a:rPr>
              <a:t>	…not Man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2</a:t>
            </a:r>
            <a:r>
              <a:rPr lang="en-US" sz="4000" dirty="0">
                <a:solidFill>
                  <a:schemeClr val="bg1"/>
                </a:solidFill>
              </a:rPr>
              <a:t>)  Because God has spoken, we have some grave </a:t>
            </a:r>
          </a:p>
          <a:p>
            <a:r>
              <a:rPr lang="en-US" sz="4000" dirty="0">
                <a:solidFill>
                  <a:schemeClr val="bg1"/>
                </a:solidFill>
              </a:rPr>
              <a:t>	responsibilities:  </a:t>
            </a:r>
            <a:r>
              <a:rPr lang="en-US" sz="4000" dirty="0">
                <a:solidFill>
                  <a:srgbClr val="00FB92"/>
                </a:solidFill>
              </a:rPr>
              <a:t>Listen</a:t>
            </a:r>
            <a:endParaRPr lang="en-US" sz="4000" dirty="0">
              <a:solidFill>
                <a:srgbClr val="FF85FF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7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)  Anything that can be known of God is from HIM</a:t>
            </a:r>
          </a:p>
          <a:p>
            <a:r>
              <a:rPr lang="en-US" sz="4000" dirty="0">
                <a:solidFill>
                  <a:schemeClr val="bg1"/>
                </a:solidFill>
              </a:rPr>
              <a:t>	…not Man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2</a:t>
            </a:r>
            <a:r>
              <a:rPr lang="en-US" sz="4000" dirty="0">
                <a:solidFill>
                  <a:schemeClr val="bg1"/>
                </a:solidFill>
              </a:rPr>
              <a:t>)  Because God has spoken, we have some grave </a:t>
            </a:r>
          </a:p>
          <a:p>
            <a:r>
              <a:rPr lang="en-US" sz="4000" dirty="0">
                <a:solidFill>
                  <a:schemeClr val="bg1"/>
                </a:solidFill>
              </a:rPr>
              <a:t>	responsibilities:  </a:t>
            </a:r>
            <a:r>
              <a:rPr lang="en-US" sz="4000" dirty="0">
                <a:solidFill>
                  <a:srgbClr val="00FB92"/>
                </a:solidFill>
              </a:rPr>
              <a:t>Listen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>
                <a:solidFill>
                  <a:srgbClr val="FFFF00"/>
                </a:solidFill>
              </a:rPr>
              <a:t>Learn</a:t>
            </a:r>
            <a:endParaRPr lang="en-US" sz="4000" dirty="0">
              <a:solidFill>
                <a:srgbClr val="FF85FF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25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>
                <a:solidFill>
                  <a:srgbClr val="FFC000"/>
                </a:solidFill>
              </a:rPr>
              <a:t>Ephesians 3:3-5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820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>
                <a:solidFill>
                  <a:srgbClr val="FFC000"/>
                </a:solidFill>
              </a:rPr>
              <a:t>Ephesians 3:3-5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Holy Spirit Revelation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96044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2EA580-5A85-D4EC-61DD-5EBA6071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192000" cy="10958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841744-CE4A-C066-CB11-F856914A303C}"/>
              </a:ext>
            </a:extLst>
          </p:cNvPr>
          <p:cNvSpPr txBox="1"/>
          <p:nvPr/>
        </p:nvSpPr>
        <p:spPr>
          <a:xfrm>
            <a:off x="757238" y="600074"/>
            <a:ext cx="108156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>
                <a:solidFill>
                  <a:srgbClr val="FFC000"/>
                </a:solidFill>
              </a:rPr>
              <a:t>Ephesians 3:3-5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Holy Spirit Revelation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Holy Apostles and Prophets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CB395E2-1EF0-3B30-6E2E-D46D492A4809}"/>
              </a:ext>
            </a:extLst>
          </p:cNvPr>
          <p:cNvCxnSpPr/>
          <p:nvPr/>
        </p:nvCxnSpPr>
        <p:spPr>
          <a:xfrm>
            <a:off x="3014663" y="2128838"/>
            <a:ext cx="300037" cy="3857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18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334</Words>
  <Application>Microsoft Macintosh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Dewey Marrs</dc:creator>
  <cp:lastModifiedBy>Dewey Marrs</cp:lastModifiedBy>
  <cp:revision>4</cp:revision>
  <dcterms:created xsi:type="dcterms:W3CDTF">2023-11-12T00:09:00Z</dcterms:created>
  <dcterms:modified xsi:type="dcterms:W3CDTF">2023-11-12T05:45:54Z</dcterms:modified>
</cp:coreProperties>
</file>